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77" r:id="rId18"/>
    <p:sldId id="2578" r:id="rId19"/>
    <p:sldId id="2579" r:id="rId20"/>
    <p:sldId id="2580" r:id="rId21"/>
    <p:sldId id="2581" r:id="rId22"/>
    <p:sldId id="2582" r:id="rId23"/>
    <p:sldId id="2583" r:id="rId24"/>
    <p:sldId id="258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and Fundamentals of Large Language Models in AI" id="{03F0785B-5C75-4A35-ADDF-477C6E3613A4}">
          <p14:sldIdLst>
            <p14:sldId id="2561"/>
            <p14:sldId id="2562"/>
          </p14:sldIdLst>
        </p14:section>
        <p14:section name="Historical Context of AI Development" id="{D5EC769B-84F1-4682-8D84-DB96A980C5D5}">
          <p14:sldIdLst>
            <p14:sldId id="2563"/>
            <p14:sldId id="2564"/>
            <p14:sldId id="2565"/>
            <p14:sldId id="2566"/>
          </p14:sldIdLst>
        </p14:section>
        <p14:section name="Understanding Large Language Models" id="{897143FF-6332-42F8-8D0E-70DE1F96FC00}">
          <p14:sldIdLst>
            <p14:sldId id="2567"/>
            <p14:sldId id="2568"/>
            <p14:sldId id="2569"/>
            <p14:sldId id="2570"/>
          </p14:sldIdLst>
        </p14:section>
        <p14:section name="Training Large Language Models" id="{40BFD5C1-B510-4112-96A2-295ECBC4278E}">
          <p14:sldIdLst>
            <p14:sldId id="2571"/>
            <p14:sldId id="2572"/>
            <p14:sldId id="2573"/>
            <p14:sldId id="2574"/>
          </p14:sldIdLst>
        </p14:section>
        <p14:section name="Applications of Large Language Models" id="{D47D4307-3CA1-46AA-AEAF-A31CD66FAAFA}">
          <p14:sldIdLst>
            <p14:sldId id="2575"/>
            <p14:sldId id="2576"/>
            <p14:sldId id="2577"/>
            <p14:sldId id="2578"/>
          </p14:sldIdLst>
        </p14:section>
        <p14:section name="Ethical Considerations and Future Directions" id="{D641A5EA-FAE5-474B-91BF-D04D101194E5}">
          <p14:sldIdLst>
            <p14:sldId id="2579"/>
            <p14:sldId id="2580"/>
            <p14:sldId id="2581"/>
            <p14:sldId id="2582"/>
          </p14:sldIdLst>
        </p14:section>
        <p14:section name="Conclusion" id="{19241E3C-93BF-4CDB-98E3-94B4767010D1}">
          <p14:sldIdLst>
            <p14:sldId id="2583"/>
            <p14:sldId id="25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4660"/>
  </p:normalViewPr>
  <p:slideViewPr>
    <p:cSldViewPr snapToGrid="0">
      <p:cViewPr varScale="1">
        <p:scale>
          <a:sx n="77" d="100"/>
          <a:sy n="77" d="100"/>
        </p:scale>
        <p:origin x="679" y="271"/>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jpeg"/></Relationships>
</file>

<file path=ppt/diagrams/_rels/data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7.jpeg"/></Relationships>
</file>

<file path=ppt/diagrams/_rels/data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image" Target="../media/image40.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image" Target="../media/image24.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7.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image" Target="../media/image40.jpe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58E917-791B-4057-92C1-5FE54B01AA42}" type="doc">
      <dgm:prSet loTypeId="urn:microsoft.com/office/officeart/2024/3/layout/verticalVisualTextBlock1" loCatId="Picture" qsTypeId="urn:microsoft.com/office/officeart/2005/8/quickstyle/simple4" qsCatId="simple" csTypeId="urn:microsoft.com/office/officeart/2005/8/colors/accent0_2" csCatId="mainScheme" phldr="1"/>
      <dgm:spPr/>
      <dgm:t>
        <a:bodyPr/>
        <a:lstStyle/>
        <a:p>
          <a:endParaRPr lang="en-IN"/>
        </a:p>
      </dgm:t>
    </dgm:pt>
    <dgm:pt modelId="{49C2D4B3-BB19-4F02-8166-680C8B2BE2E3}">
      <dgm:prSet/>
      <dgm:spPr/>
      <dgm:t>
        <a:bodyPr/>
        <a:lstStyle/>
        <a:p>
          <a:pPr>
            <a:lnSpc>
              <a:spcPct val="100000"/>
            </a:lnSpc>
            <a:defRPr b="1"/>
          </a:pPr>
          <a:r>
            <a:rPr lang="en-IN"/>
            <a:t>Definition of NLP</a:t>
          </a:r>
        </a:p>
      </dgm:t>
    </dgm:pt>
    <dgm:pt modelId="{E3597001-AA50-4F00-9A3A-55D1FF04082F}" type="parTrans" cxnId="{9D72CE44-E6F4-4044-8650-395E3CD61D32}">
      <dgm:prSet/>
      <dgm:spPr/>
      <dgm:t>
        <a:bodyPr/>
        <a:lstStyle/>
        <a:p>
          <a:endParaRPr lang="en-IN"/>
        </a:p>
      </dgm:t>
    </dgm:pt>
    <dgm:pt modelId="{20E1EB3F-57CF-4454-8AE7-5675285B25A7}" type="sibTrans" cxnId="{9D72CE44-E6F4-4044-8650-395E3CD61D32}">
      <dgm:prSet/>
      <dgm:spPr/>
      <dgm:t>
        <a:bodyPr/>
        <a:lstStyle/>
        <a:p>
          <a:pPr>
            <a:lnSpc>
              <a:spcPct val="100000"/>
            </a:lnSpc>
            <a:defRPr b="1"/>
          </a:pPr>
          <a:endParaRPr lang="en-IN"/>
        </a:p>
      </dgm:t>
    </dgm:pt>
    <dgm:pt modelId="{E652F66D-0DF1-4264-95F3-E366570A63B4}">
      <dgm:prSet/>
      <dgm:spPr/>
      <dgm:t>
        <a:bodyPr/>
        <a:lstStyle/>
        <a:p>
          <a:pPr>
            <a:lnSpc>
              <a:spcPct val="100000"/>
            </a:lnSpc>
          </a:pPr>
          <a:r>
            <a:rPr lang="en-IN"/>
            <a:t>Natural Language Processing (NLP) is a branch of artificial intelligence focused on enabling machines to understand human language.</a:t>
          </a:r>
        </a:p>
      </dgm:t>
    </dgm:pt>
    <dgm:pt modelId="{86624680-1555-475E-BF96-727F5B273F36}" type="parTrans" cxnId="{409578F7-CC9B-478C-8F6B-F83261139A5E}">
      <dgm:prSet/>
      <dgm:spPr/>
      <dgm:t>
        <a:bodyPr/>
        <a:lstStyle/>
        <a:p>
          <a:endParaRPr lang="en-IN"/>
        </a:p>
      </dgm:t>
    </dgm:pt>
    <dgm:pt modelId="{F65DD328-A050-4E8D-B047-BED4E07B2094}" type="sibTrans" cxnId="{409578F7-CC9B-478C-8F6B-F83261139A5E}">
      <dgm:prSet/>
      <dgm:spPr/>
      <dgm:t>
        <a:bodyPr/>
        <a:lstStyle/>
        <a:p>
          <a:endParaRPr lang="en-IN"/>
        </a:p>
      </dgm:t>
    </dgm:pt>
    <dgm:pt modelId="{6F87673B-1C93-4938-B7EE-E13F485D0541}">
      <dgm:prSet/>
      <dgm:spPr/>
      <dgm:t>
        <a:bodyPr/>
        <a:lstStyle/>
        <a:p>
          <a:pPr>
            <a:lnSpc>
              <a:spcPct val="100000"/>
            </a:lnSpc>
            <a:defRPr b="1"/>
          </a:pPr>
          <a:r>
            <a:rPr lang="en-IN"/>
            <a:t>Advancements in NLP</a:t>
          </a:r>
        </a:p>
      </dgm:t>
    </dgm:pt>
    <dgm:pt modelId="{771F8F59-4A27-4B3B-BCFB-2A6595966256}" type="parTrans" cxnId="{A58C8F66-5AF2-4653-9C5A-385D0E6449F7}">
      <dgm:prSet/>
      <dgm:spPr/>
      <dgm:t>
        <a:bodyPr/>
        <a:lstStyle/>
        <a:p>
          <a:endParaRPr lang="en-IN"/>
        </a:p>
      </dgm:t>
    </dgm:pt>
    <dgm:pt modelId="{1F6FCF4B-9786-49A6-8F5D-20E50F00C8EF}" type="sibTrans" cxnId="{A58C8F66-5AF2-4653-9C5A-385D0E6449F7}">
      <dgm:prSet/>
      <dgm:spPr/>
      <dgm:t>
        <a:bodyPr/>
        <a:lstStyle/>
        <a:p>
          <a:pPr>
            <a:lnSpc>
              <a:spcPct val="100000"/>
            </a:lnSpc>
            <a:defRPr b="1"/>
          </a:pPr>
          <a:endParaRPr lang="en-IN"/>
        </a:p>
      </dgm:t>
    </dgm:pt>
    <dgm:pt modelId="{AABF63A6-0A7E-46EC-A360-C6C7EC9466AB}">
      <dgm:prSet/>
      <dgm:spPr/>
      <dgm:t>
        <a:bodyPr/>
        <a:lstStyle/>
        <a:p>
          <a:pPr>
            <a:lnSpc>
              <a:spcPct val="100000"/>
            </a:lnSpc>
          </a:pPr>
          <a:r>
            <a:rPr lang="en-IN"/>
            <a:t>Recent advancements in NLP have significantly improved machine understanding and interaction, enhancing human-computer communication.</a:t>
          </a:r>
        </a:p>
      </dgm:t>
    </dgm:pt>
    <dgm:pt modelId="{878DC654-E052-4EDA-8939-6EE5AE2252B7}" type="parTrans" cxnId="{41D7DB3D-4FB5-4FF2-BFA5-FAB50EDAFAE0}">
      <dgm:prSet/>
      <dgm:spPr/>
      <dgm:t>
        <a:bodyPr/>
        <a:lstStyle/>
        <a:p>
          <a:endParaRPr lang="en-IN"/>
        </a:p>
      </dgm:t>
    </dgm:pt>
    <dgm:pt modelId="{E9127CD8-99A6-49A7-911F-2ABF6B2A8F59}" type="sibTrans" cxnId="{41D7DB3D-4FB5-4FF2-BFA5-FAB50EDAFAE0}">
      <dgm:prSet/>
      <dgm:spPr/>
      <dgm:t>
        <a:bodyPr/>
        <a:lstStyle/>
        <a:p>
          <a:endParaRPr lang="en-IN"/>
        </a:p>
      </dgm:t>
    </dgm:pt>
    <dgm:pt modelId="{5CA80616-84DB-410E-B856-CEEADA5767E7}">
      <dgm:prSet/>
      <dgm:spPr/>
      <dgm:t>
        <a:bodyPr/>
        <a:lstStyle/>
        <a:p>
          <a:pPr>
            <a:lnSpc>
              <a:spcPct val="100000"/>
            </a:lnSpc>
            <a:defRPr b="1"/>
          </a:pPr>
          <a:r>
            <a:rPr lang="en-IN"/>
            <a:t>Large Language Models</a:t>
          </a:r>
        </a:p>
      </dgm:t>
    </dgm:pt>
    <dgm:pt modelId="{22D7ADE5-CDA9-4C6C-9943-04451377A218}" type="parTrans" cxnId="{B29BE893-6E51-42EC-BBE9-ABC0726B95F0}">
      <dgm:prSet/>
      <dgm:spPr/>
      <dgm:t>
        <a:bodyPr/>
        <a:lstStyle/>
        <a:p>
          <a:endParaRPr lang="en-IN"/>
        </a:p>
      </dgm:t>
    </dgm:pt>
    <dgm:pt modelId="{66A174CA-5D26-4242-8D40-C2835A8F3E34}" type="sibTrans" cxnId="{B29BE893-6E51-42EC-BBE9-ABC0726B95F0}">
      <dgm:prSet/>
      <dgm:spPr/>
      <dgm:t>
        <a:bodyPr/>
        <a:lstStyle/>
        <a:p>
          <a:endParaRPr lang="en-IN"/>
        </a:p>
      </dgm:t>
    </dgm:pt>
    <dgm:pt modelId="{3B1149A6-5154-4ABA-9A13-0AB73D61886D}">
      <dgm:prSet/>
      <dgm:spPr/>
      <dgm:t>
        <a:bodyPr/>
        <a:lstStyle/>
        <a:p>
          <a:pPr>
            <a:lnSpc>
              <a:spcPct val="100000"/>
            </a:lnSpc>
          </a:pPr>
          <a:r>
            <a:rPr lang="en-IN"/>
            <a:t>The progress in NLP has led to the emergence of large language models, which can generate human-like text and responses.</a:t>
          </a:r>
        </a:p>
      </dgm:t>
    </dgm:pt>
    <dgm:pt modelId="{EE95D030-5C6A-4AF5-95CA-DD51E6056E74}" type="parTrans" cxnId="{D9C40292-A401-4E19-BC79-13248031DFCA}">
      <dgm:prSet/>
      <dgm:spPr/>
      <dgm:t>
        <a:bodyPr/>
        <a:lstStyle/>
        <a:p>
          <a:endParaRPr lang="en-IN"/>
        </a:p>
      </dgm:t>
    </dgm:pt>
    <dgm:pt modelId="{17F77C75-49FE-4D45-B1F6-944BC019A831}" type="sibTrans" cxnId="{D9C40292-A401-4E19-BC79-13248031DFCA}">
      <dgm:prSet/>
      <dgm:spPr/>
      <dgm:t>
        <a:bodyPr/>
        <a:lstStyle/>
        <a:p>
          <a:endParaRPr lang="en-IN"/>
        </a:p>
      </dgm:t>
    </dgm:pt>
    <dgm:pt modelId="{9F4EB36C-90D0-45C1-A4A0-C5A0CE2D42E0}" type="pres">
      <dgm:prSet presAssocID="{DD58E917-791B-4057-92C1-5FE54B01AA42}" presName="Root" presStyleCnt="0">
        <dgm:presLayoutVars>
          <dgm:dir/>
          <dgm:resizeHandles val="exact"/>
        </dgm:presLayoutVars>
      </dgm:prSet>
      <dgm:spPr/>
    </dgm:pt>
    <dgm:pt modelId="{67621F17-625A-4DBC-B5D2-1D3F2BF96109}" type="pres">
      <dgm:prSet presAssocID="{49C2D4B3-BB19-4F02-8166-680C8B2BE2E3}" presName="Composite" presStyleCnt="0"/>
      <dgm:spPr/>
    </dgm:pt>
    <dgm:pt modelId="{76F0A1DE-C1D4-4E54-8305-7B6A302A8C33}" type="pres">
      <dgm:prSet presAssocID="{49C2D4B3-BB19-4F02-8166-680C8B2BE2E3}"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33251" r="-1" b="-1"/>
          <a:stretch/>
        </a:blipFill>
      </dgm:spPr>
      <dgm:extLst>
        <a:ext uri="{E40237B7-FDA0-4F09-8148-C483321AD2D9}">
          <dgm14:cNvPr xmlns:dgm14="http://schemas.microsoft.com/office/drawing/2010/diagram" id="0" name="" descr="Phrenology bust with old leather bound books."/>
        </a:ext>
      </dgm:extLst>
    </dgm:pt>
    <dgm:pt modelId="{69A6CC5E-8FE2-4890-98C2-E4266835C004}" type="pres">
      <dgm:prSet presAssocID="{49C2D4B3-BB19-4F02-8166-680C8B2BE2E3}" presName="Subtitle" presStyleLbl="revTx" presStyleIdx="0" presStyleCnt="6">
        <dgm:presLayoutVars>
          <dgm:chMax val="0"/>
          <dgm:bulletEnabled/>
        </dgm:presLayoutVars>
      </dgm:prSet>
      <dgm:spPr/>
    </dgm:pt>
    <dgm:pt modelId="{7DA73A3D-F0F7-4023-B464-B2D958238912}" type="pres">
      <dgm:prSet presAssocID="{49C2D4B3-BB19-4F02-8166-680C8B2BE2E3}" presName="Description" presStyleLbl="revTx" presStyleIdx="1" presStyleCnt="6">
        <dgm:presLayoutVars>
          <dgm:bulletEnabled/>
        </dgm:presLayoutVars>
      </dgm:prSet>
      <dgm:spPr/>
    </dgm:pt>
    <dgm:pt modelId="{C598CCB3-8359-4DD0-8D0E-4FB0E050A05D}" type="pres">
      <dgm:prSet presAssocID="{20E1EB3F-57CF-4454-8AE7-5675285B25A7}" presName="sibTrans" presStyleLbl="sibTrans2D1" presStyleIdx="0" presStyleCnt="0"/>
      <dgm:spPr/>
    </dgm:pt>
    <dgm:pt modelId="{10DD2799-BB85-4508-9B83-59B47141A3C9}" type="pres">
      <dgm:prSet presAssocID="{6F87673B-1C93-4938-B7EE-E13F485D0541}" presName="Composite" presStyleCnt="0"/>
      <dgm:spPr/>
    </dgm:pt>
    <dgm:pt modelId="{577893AF-1D1B-4616-96E9-78BF3751ABA2}" type="pres">
      <dgm:prSet presAssocID="{6F87673B-1C93-4938-B7EE-E13F485D0541}"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766" r="23240" b="9"/>
          <a:stretch/>
        </a:blipFill>
      </dgm:spPr>
      <dgm:extLst>
        <a:ext uri="{E40237B7-FDA0-4F09-8148-C483321AD2D9}">
          <dgm14:cNvPr xmlns:dgm14="http://schemas.microsoft.com/office/drawing/2010/diagram" id="0" name="" descr="Digital Brain with abstract binary data code"/>
        </a:ext>
      </dgm:extLst>
    </dgm:pt>
    <dgm:pt modelId="{4F71D7EC-D443-4795-B3F9-6AE053F2326C}" type="pres">
      <dgm:prSet presAssocID="{6F87673B-1C93-4938-B7EE-E13F485D0541}" presName="Subtitle" presStyleLbl="revTx" presStyleIdx="2" presStyleCnt="6">
        <dgm:presLayoutVars>
          <dgm:chMax val="0"/>
          <dgm:bulletEnabled/>
        </dgm:presLayoutVars>
      </dgm:prSet>
      <dgm:spPr/>
    </dgm:pt>
    <dgm:pt modelId="{4492B8FB-41B6-4F6F-B467-643ABC31B91C}" type="pres">
      <dgm:prSet presAssocID="{6F87673B-1C93-4938-B7EE-E13F485D0541}" presName="Description" presStyleLbl="revTx" presStyleIdx="3" presStyleCnt="6">
        <dgm:presLayoutVars>
          <dgm:bulletEnabled/>
        </dgm:presLayoutVars>
      </dgm:prSet>
      <dgm:spPr/>
    </dgm:pt>
    <dgm:pt modelId="{1694EFBB-C4E1-45C2-B5DF-D1072F42301E}" type="pres">
      <dgm:prSet presAssocID="{1F6FCF4B-9786-49A6-8F5D-20E50F00C8EF}" presName="sibTrans" presStyleLbl="sibTrans2D1" presStyleIdx="0" presStyleCnt="0"/>
      <dgm:spPr/>
    </dgm:pt>
    <dgm:pt modelId="{D8B467B6-2F98-4F4E-A1FC-7D7EFBD8CA76}" type="pres">
      <dgm:prSet presAssocID="{5CA80616-84DB-410E-B856-CEEADA5767E7}" presName="Composite" presStyleCnt="0"/>
      <dgm:spPr/>
    </dgm:pt>
    <dgm:pt modelId="{A466B2C1-DA2E-4C93-A2D0-14F88B073A33}" type="pres">
      <dgm:prSet presAssocID="{5CA80616-84DB-410E-B856-CEEADA5767E7}"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5903" r="37845" b="-4"/>
          <a:stretch/>
        </a:blipFill>
      </dgm:spPr>
      <dgm:extLst>
        <a:ext uri="{E40237B7-FDA0-4F09-8148-C483321AD2D9}">
          <dgm14:cNvPr xmlns:dgm14="http://schemas.microsoft.com/office/drawing/2010/diagram" id="0" name="" descr="digital technology concept"/>
        </a:ext>
      </dgm:extLst>
    </dgm:pt>
    <dgm:pt modelId="{B1A17935-761E-4563-9CE2-63B81160774E}" type="pres">
      <dgm:prSet presAssocID="{5CA80616-84DB-410E-B856-CEEADA5767E7}" presName="Subtitle" presStyleLbl="revTx" presStyleIdx="4" presStyleCnt="6">
        <dgm:presLayoutVars>
          <dgm:chMax val="0"/>
          <dgm:bulletEnabled/>
        </dgm:presLayoutVars>
      </dgm:prSet>
      <dgm:spPr/>
    </dgm:pt>
    <dgm:pt modelId="{18044620-AC7F-4023-92B3-CE9F3ECA968E}" type="pres">
      <dgm:prSet presAssocID="{5CA80616-84DB-410E-B856-CEEADA5767E7}" presName="Description" presStyleLbl="revTx" presStyleIdx="5" presStyleCnt="6">
        <dgm:presLayoutVars>
          <dgm:bulletEnabled/>
        </dgm:presLayoutVars>
      </dgm:prSet>
      <dgm:spPr/>
    </dgm:pt>
  </dgm:ptLst>
  <dgm:cxnLst>
    <dgm:cxn modelId="{5B71F81B-9ACD-4AFD-A8FF-754596827005}" type="presOf" srcId="{1F6FCF4B-9786-49A6-8F5D-20E50F00C8EF}" destId="{1694EFBB-C4E1-45C2-B5DF-D1072F42301E}" srcOrd="0" destOrd="0" presId="urn:microsoft.com/office/officeart/2024/3/layout/verticalVisualTextBlock1"/>
    <dgm:cxn modelId="{05618927-E9E3-434F-AD87-4699320D146C}" type="presOf" srcId="{6F87673B-1C93-4938-B7EE-E13F485D0541}" destId="{4F71D7EC-D443-4795-B3F9-6AE053F2326C}" srcOrd="0" destOrd="0" presId="urn:microsoft.com/office/officeart/2024/3/layout/verticalVisualTextBlock1"/>
    <dgm:cxn modelId="{29091037-4514-421D-A832-A8D3DE322B3E}" type="presOf" srcId="{5CA80616-84DB-410E-B856-CEEADA5767E7}" destId="{B1A17935-761E-4563-9CE2-63B81160774E}" srcOrd="0" destOrd="0" presId="urn:microsoft.com/office/officeart/2024/3/layout/verticalVisualTextBlock1"/>
    <dgm:cxn modelId="{41D7DB3D-4FB5-4FF2-BFA5-FAB50EDAFAE0}" srcId="{6F87673B-1C93-4938-B7EE-E13F485D0541}" destId="{AABF63A6-0A7E-46EC-A360-C6C7EC9466AB}" srcOrd="0" destOrd="0" parTransId="{878DC654-E052-4EDA-8939-6EE5AE2252B7}" sibTransId="{E9127CD8-99A6-49A7-911F-2ABF6B2A8F59}"/>
    <dgm:cxn modelId="{9D72CE44-E6F4-4044-8650-395E3CD61D32}" srcId="{DD58E917-791B-4057-92C1-5FE54B01AA42}" destId="{49C2D4B3-BB19-4F02-8166-680C8B2BE2E3}" srcOrd="0" destOrd="0" parTransId="{E3597001-AA50-4F00-9A3A-55D1FF04082F}" sibTransId="{20E1EB3F-57CF-4454-8AE7-5675285B25A7}"/>
    <dgm:cxn modelId="{F03E8945-DDB4-4183-855C-287F72201DA2}" type="presOf" srcId="{AABF63A6-0A7E-46EC-A360-C6C7EC9466AB}" destId="{4492B8FB-41B6-4F6F-B467-643ABC31B91C}" srcOrd="0" destOrd="0" presId="urn:microsoft.com/office/officeart/2024/3/layout/verticalVisualTextBlock1"/>
    <dgm:cxn modelId="{A58C8F66-5AF2-4653-9C5A-385D0E6449F7}" srcId="{DD58E917-791B-4057-92C1-5FE54B01AA42}" destId="{6F87673B-1C93-4938-B7EE-E13F485D0541}" srcOrd="1" destOrd="0" parTransId="{771F8F59-4A27-4B3B-BCFB-2A6595966256}" sibTransId="{1F6FCF4B-9786-49A6-8F5D-20E50F00C8EF}"/>
    <dgm:cxn modelId="{8976796B-C334-453A-9679-D8819BF71B60}" type="presOf" srcId="{DD58E917-791B-4057-92C1-5FE54B01AA42}" destId="{9F4EB36C-90D0-45C1-A4A0-C5A0CE2D42E0}" srcOrd="0" destOrd="0" presId="urn:microsoft.com/office/officeart/2024/3/layout/verticalVisualTextBlock1"/>
    <dgm:cxn modelId="{3765EB4F-952D-43EC-A8DE-14091BD18A9D}" type="presOf" srcId="{49C2D4B3-BB19-4F02-8166-680C8B2BE2E3}" destId="{69A6CC5E-8FE2-4890-98C2-E4266835C004}" srcOrd="0" destOrd="0" presId="urn:microsoft.com/office/officeart/2024/3/layout/verticalVisualTextBlock1"/>
    <dgm:cxn modelId="{ECED9A8D-4E8E-4F33-AE9A-EEF82975EA98}" type="presOf" srcId="{E652F66D-0DF1-4264-95F3-E366570A63B4}" destId="{7DA73A3D-F0F7-4023-B464-B2D958238912}" srcOrd="0" destOrd="0" presId="urn:microsoft.com/office/officeart/2024/3/layout/verticalVisualTextBlock1"/>
    <dgm:cxn modelId="{D9C40292-A401-4E19-BC79-13248031DFCA}" srcId="{5CA80616-84DB-410E-B856-CEEADA5767E7}" destId="{3B1149A6-5154-4ABA-9A13-0AB73D61886D}" srcOrd="0" destOrd="0" parTransId="{EE95D030-5C6A-4AF5-95CA-DD51E6056E74}" sibTransId="{17F77C75-49FE-4D45-B1F6-944BC019A831}"/>
    <dgm:cxn modelId="{B29BE893-6E51-42EC-BBE9-ABC0726B95F0}" srcId="{DD58E917-791B-4057-92C1-5FE54B01AA42}" destId="{5CA80616-84DB-410E-B856-CEEADA5767E7}" srcOrd="2" destOrd="0" parTransId="{22D7ADE5-CDA9-4C6C-9943-04451377A218}" sibTransId="{66A174CA-5D26-4242-8D40-C2835A8F3E34}"/>
    <dgm:cxn modelId="{A368BAA3-3096-437E-82F0-7B8DBC695EA3}" type="presOf" srcId="{3B1149A6-5154-4ABA-9A13-0AB73D61886D}" destId="{18044620-AC7F-4023-92B3-CE9F3ECA968E}" srcOrd="0" destOrd="0" presId="urn:microsoft.com/office/officeart/2024/3/layout/verticalVisualTextBlock1"/>
    <dgm:cxn modelId="{5C6429BB-1EFD-4479-8911-2441F29E89E4}" type="presOf" srcId="{20E1EB3F-57CF-4454-8AE7-5675285B25A7}" destId="{C598CCB3-8359-4DD0-8D0E-4FB0E050A05D}" srcOrd="0" destOrd="0" presId="urn:microsoft.com/office/officeart/2024/3/layout/verticalVisualTextBlock1"/>
    <dgm:cxn modelId="{409578F7-CC9B-478C-8F6B-F83261139A5E}" srcId="{49C2D4B3-BB19-4F02-8166-680C8B2BE2E3}" destId="{E652F66D-0DF1-4264-95F3-E366570A63B4}" srcOrd="0" destOrd="0" parTransId="{86624680-1555-475E-BF96-727F5B273F36}" sibTransId="{F65DD328-A050-4E8D-B047-BED4E07B2094}"/>
    <dgm:cxn modelId="{230909D2-00F3-445F-A9B0-29116A8574CB}" type="presParOf" srcId="{9F4EB36C-90D0-45C1-A4A0-C5A0CE2D42E0}" destId="{67621F17-625A-4DBC-B5D2-1D3F2BF96109}" srcOrd="0" destOrd="0" presId="urn:microsoft.com/office/officeart/2024/3/layout/verticalVisualTextBlock1"/>
    <dgm:cxn modelId="{91534E6F-A474-4FFB-BE6E-05E0F99358F1}" type="presParOf" srcId="{67621F17-625A-4DBC-B5D2-1D3F2BF96109}" destId="{76F0A1DE-C1D4-4E54-8305-7B6A302A8C33}" srcOrd="0" destOrd="0" presId="urn:microsoft.com/office/officeart/2024/3/layout/verticalVisualTextBlock1"/>
    <dgm:cxn modelId="{30DC733C-D07A-4FB2-8F70-C81BFFCE2B1E}" type="presParOf" srcId="{67621F17-625A-4DBC-B5D2-1D3F2BF96109}" destId="{69A6CC5E-8FE2-4890-98C2-E4266835C004}" srcOrd="1" destOrd="0" presId="urn:microsoft.com/office/officeart/2024/3/layout/verticalVisualTextBlock1"/>
    <dgm:cxn modelId="{FCB17BB4-62F5-4C44-A8E7-239475C4ECF9}" type="presParOf" srcId="{67621F17-625A-4DBC-B5D2-1D3F2BF96109}" destId="{7DA73A3D-F0F7-4023-B464-B2D958238912}" srcOrd="2" destOrd="0" presId="urn:microsoft.com/office/officeart/2024/3/layout/verticalVisualTextBlock1"/>
    <dgm:cxn modelId="{A78558A8-85CB-4DDC-A128-77C80B9B3A2D}" type="presParOf" srcId="{9F4EB36C-90D0-45C1-A4A0-C5A0CE2D42E0}" destId="{C598CCB3-8359-4DD0-8D0E-4FB0E050A05D}" srcOrd="1" destOrd="0" presId="urn:microsoft.com/office/officeart/2024/3/layout/verticalVisualTextBlock1"/>
    <dgm:cxn modelId="{37342BFB-18FD-452A-B076-FA4BDC0CC21E}" type="presParOf" srcId="{9F4EB36C-90D0-45C1-A4A0-C5A0CE2D42E0}" destId="{10DD2799-BB85-4508-9B83-59B47141A3C9}" srcOrd="2" destOrd="0" presId="urn:microsoft.com/office/officeart/2024/3/layout/verticalVisualTextBlock1"/>
    <dgm:cxn modelId="{832D752A-3CD5-4047-84CB-38455C94CF58}" type="presParOf" srcId="{10DD2799-BB85-4508-9B83-59B47141A3C9}" destId="{577893AF-1D1B-4616-96E9-78BF3751ABA2}" srcOrd="0" destOrd="0" presId="urn:microsoft.com/office/officeart/2024/3/layout/verticalVisualTextBlock1"/>
    <dgm:cxn modelId="{0AE9FF25-8918-4EBC-B5FA-4558987292B8}" type="presParOf" srcId="{10DD2799-BB85-4508-9B83-59B47141A3C9}" destId="{4F71D7EC-D443-4795-B3F9-6AE053F2326C}" srcOrd="1" destOrd="0" presId="urn:microsoft.com/office/officeart/2024/3/layout/verticalVisualTextBlock1"/>
    <dgm:cxn modelId="{8B17EA1E-C47F-4B77-80D1-3038C9F0C0CA}" type="presParOf" srcId="{10DD2799-BB85-4508-9B83-59B47141A3C9}" destId="{4492B8FB-41B6-4F6F-B467-643ABC31B91C}" srcOrd="2" destOrd="0" presId="urn:microsoft.com/office/officeart/2024/3/layout/verticalVisualTextBlock1"/>
    <dgm:cxn modelId="{3A6DB972-76FA-44FC-840C-0ED1E7DA5FDD}" type="presParOf" srcId="{9F4EB36C-90D0-45C1-A4A0-C5A0CE2D42E0}" destId="{1694EFBB-C4E1-45C2-B5DF-D1072F42301E}" srcOrd="3" destOrd="0" presId="urn:microsoft.com/office/officeart/2024/3/layout/verticalVisualTextBlock1"/>
    <dgm:cxn modelId="{264270E0-44B5-497E-82B2-6DEA9168BF65}" type="presParOf" srcId="{9F4EB36C-90D0-45C1-A4A0-C5A0CE2D42E0}" destId="{D8B467B6-2F98-4F4E-A1FC-7D7EFBD8CA76}" srcOrd="4" destOrd="0" presId="urn:microsoft.com/office/officeart/2024/3/layout/verticalVisualTextBlock1"/>
    <dgm:cxn modelId="{513EA5E2-F047-42E6-8FB4-D5EA0D22D564}" type="presParOf" srcId="{D8B467B6-2F98-4F4E-A1FC-7D7EFBD8CA76}" destId="{A466B2C1-DA2E-4C93-A2D0-14F88B073A33}" srcOrd="0" destOrd="0" presId="urn:microsoft.com/office/officeart/2024/3/layout/verticalVisualTextBlock1"/>
    <dgm:cxn modelId="{DB88AD75-E999-4768-93D0-DA2B42519881}" type="presParOf" srcId="{D8B467B6-2F98-4F4E-A1FC-7D7EFBD8CA76}" destId="{B1A17935-761E-4563-9CE2-63B81160774E}" srcOrd="1" destOrd="0" presId="urn:microsoft.com/office/officeart/2024/3/layout/verticalVisualTextBlock1"/>
    <dgm:cxn modelId="{47550940-1E1F-45ED-A612-3B543FBD4875}" type="presParOf" srcId="{D8B467B6-2F98-4F4E-A1FC-7D7EFBD8CA76}" destId="{18044620-AC7F-4023-92B3-CE9F3ECA968E}"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1E4981E-F780-4B79-8E1B-0C067C9C55EA}" type="doc">
      <dgm:prSet loTypeId="urn:microsoft.com/office/officeart/2024/3/layout/verticalVisualTextBlock1" loCatId="Picture" qsTypeId="urn:microsoft.com/office/officeart/2005/8/quickstyle/simple4" qsCatId="simple" csTypeId="urn:microsoft.com/office/officeart/2005/8/colors/accent0_3" csCatId="mainScheme" phldr="1"/>
      <dgm:spPr/>
      <dgm:t>
        <a:bodyPr/>
        <a:lstStyle/>
        <a:p>
          <a:endParaRPr lang="en-IN"/>
        </a:p>
      </dgm:t>
    </dgm:pt>
    <dgm:pt modelId="{9683C605-384C-4D9A-B0C3-6021D0054F7D}">
      <dgm:prSet/>
      <dgm:spPr/>
      <dgm:t>
        <a:bodyPr/>
        <a:lstStyle/>
        <a:p>
          <a:pPr>
            <a:lnSpc>
              <a:spcPct val="100000"/>
            </a:lnSpc>
            <a:defRPr b="1"/>
          </a:pPr>
          <a:r>
            <a:rPr lang="en-IN"/>
            <a:t>AI Text Generation</a:t>
          </a:r>
        </a:p>
      </dgm:t>
    </dgm:pt>
    <dgm:pt modelId="{D7F01ACE-0274-40F9-A77E-8182A1DEC776}" type="parTrans" cxnId="{0F17E09F-23C1-42B2-A176-8D731AB353E1}">
      <dgm:prSet/>
      <dgm:spPr/>
      <dgm:t>
        <a:bodyPr/>
        <a:lstStyle/>
        <a:p>
          <a:endParaRPr lang="en-IN"/>
        </a:p>
      </dgm:t>
    </dgm:pt>
    <dgm:pt modelId="{EA387338-31B0-4C77-8A1F-505DF7F7137E}" type="sibTrans" cxnId="{0F17E09F-23C1-42B2-A176-8D731AB353E1}">
      <dgm:prSet/>
      <dgm:spPr/>
      <dgm:t>
        <a:bodyPr/>
        <a:lstStyle/>
        <a:p>
          <a:pPr>
            <a:lnSpc>
              <a:spcPct val="100000"/>
            </a:lnSpc>
            <a:defRPr b="1"/>
          </a:pPr>
          <a:endParaRPr lang="en-IN"/>
        </a:p>
      </dgm:t>
    </dgm:pt>
    <dgm:pt modelId="{EE797DA8-887F-4176-A94A-7D2EBA762ABE}">
      <dgm:prSet/>
      <dgm:spPr/>
      <dgm:t>
        <a:bodyPr/>
        <a:lstStyle/>
        <a:p>
          <a:pPr>
            <a:lnSpc>
              <a:spcPct val="100000"/>
            </a:lnSpc>
          </a:pPr>
          <a:r>
            <a:rPr lang="en-IN"/>
            <a:t>Large language models excel at generating coherent and contextually relevant text, mimicking human-like writing styles.</a:t>
          </a:r>
        </a:p>
      </dgm:t>
    </dgm:pt>
    <dgm:pt modelId="{50455D5D-BD80-414C-9C0E-C34532510CBC}" type="parTrans" cxnId="{31D0D19F-A622-44D9-B3BE-2B0C84EB79E8}">
      <dgm:prSet/>
      <dgm:spPr/>
      <dgm:t>
        <a:bodyPr/>
        <a:lstStyle/>
        <a:p>
          <a:endParaRPr lang="en-IN"/>
        </a:p>
      </dgm:t>
    </dgm:pt>
    <dgm:pt modelId="{5CFC0BF8-CB4D-4A29-9F24-E54B7D3F01F7}" type="sibTrans" cxnId="{31D0D19F-A622-44D9-B3BE-2B0C84EB79E8}">
      <dgm:prSet/>
      <dgm:spPr/>
      <dgm:t>
        <a:bodyPr/>
        <a:lstStyle/>
        <a:p>
          <a:endParaRPr lang="en-IN"/>
        </a:p>
      </dgm:t>
    </dgm:pt>
    <dgm:pt modelId="{F641EC9C-71C4-4995-BBBD-1246CDB68AF1}">
      <dgm:prSet/>
      <dgm:spPr/>
      <dgm:t>
        <a:bodyPr/>
        <a:lstStyle/>
        <a:p>
          <a:pPr>
            <a:lnSpc>
              <a:spcPct val="100000"/>
            </a:lnSpc>
            <a:defRPr b="1"/>
          </a:pPr>
          <a:r>
            <a:rPr lang="en-IN"/>
            <a:t>Understanding Context</a:t>
          </a:r>
        </a:p>
      </dgm:t>
    </dgm:pt>
    <dgm:pt modelId="{7DC71A80-8F50-42D1-8BE3-DA93CC5C1FE8}" type="parTrans" cxnId="{2DE28281-D969-4EAA-9B70-5761F68073C6}">
      <dgm:prSet/>
      <dgm:spPr/>
      <dgm:t>
        <a:bodyPr/>
        <a:lstStyle/>
        <a:p>
          <a:endParaRPr lang="en-IN"/>
        </a:p>
      </dgm:t>
    </dgm:pt>
    <dgm:pt modelId="{BAC1A2CB-C884-45BB-AAB0-5E148268FA3D}" type="sibTrans" cxnId="{2DE28281-D969-4EAA-9B70-5761F68073C6}">
      <dgm:prSet/>
      <dgm:spPr/>
      <dgm:t>
        <a:bodyPr/>
        <a:lstStyle/>
        <a:p>
          <a:pPr>
            <a:lnSpc>
              <a:spcPct val="100000"/>
            </a:lnSpc>
            <a:defRPr b="1"/>
          </a:pPr>
          <a:endParaRPr lang="en-IN"/>
        </a:p>
      </dgm:t>
    </dgm:pt>
    <dgm:pt modelId="{98F13C73-28A0-4988-902E-3F0F04D4D01C}">
      <dgm:prSet/>
      <dgm:spPr/>
      <dgm:t>
        <a:bodyPr/>
        <a:lstStyle/>
        <a:p>
          <a:pPr>
            <a:lnSpc>
              <a:spcPct val="100000"/>
            </a:lnSpc>
          </a:pPr>
          <a:r>
            <a:rPr lang="en-IN"/>
            <a:t>These models can comprehend context, allowing them to interpret and respond to language in a human-like manner.</a:t>
          </a:r>
        </a:p>
      </dgm:t>
    </dgm:pt>
    <dgm:pt modelId="{6495271D-D5BF-40E4-A68B-CBB1A9E043B5}" type="parTrans" cxnId="{16F079FC-6BA4-4717-8B28-EA9B1614DBBA}">
      <dgm:prSet/>
      <dgm:spPr/>
      <dgm:t>
        <a:bodyPr/>
        <a:lstStyle/>
        <a:p>
          <a:endParaRPr lang="en-IN"/>
        </a:p>
      </dgm:t>
    </dgm:pt>
    <dgm:pt modelId="{7C138F71-AB78-4925-A3A5-73CF7DCAB449}" type="sibTrans" cxnId="{16F079FC-6BA4-4717-8B28-EA9B1614DBBA}">
      <dgm:prSet/>
      <dgm:spPr/>
      <dgm:t>
        <a:bodyPr/>
        <a:lstStyle/>
        <a:p>
          <a:endParaRPr lang="en-IN"/>
        </a:p>
      </dgm:t>
    </dgm:pt>
    <dgm:pt modelId="{1846CA21-DD2C-4010-B5D9-05469F36DFD4}">
      <dgm:prSet/>
      <dgm:spPr/>
      <dgm:t>
        <a:bodyPr/>
        <a:lstStyle/>
        <a:p>
          <a:pPr>
            <a:lnSpc>
              <a:spcPct val="100000"/>
            </a:lnSpc>
            <a:defRPr b="1"/>
          </a:pPr>
          <a:r>
            <a:rPr lang="en-IN"/>
            <a:t>Versatile Language Tasks</a:t>
          </a:r>
        </a:p>
      </dgm:t>
    </dgm:pt>
    <dgm:pt modelId="{2032259D-74A1-460E-ABE5-9AEC747AB199}" type="parTrans" cxnId="{56861566-9F2B-499E-9FBF-E42083467DF2}">
      <dgm:prSet/>
      <dgm:spPr/>
      <dgm:t>
        <a:bodyPr/>
        <a:lstStyle/>
        <a:p>
          <a:endParaRPr lang="en-IN"/>
        </a:p>
      </dgm:t>
    </dgm:pt>
    <dgm:pt modelId="{1217C04C-02E6-4608-A2A8-B524CE734188}" type="sibTrans" cxnId="{56861566-9F2B-499E-9FBF-E42083467DF2}">
      <dgm:prSet/>
      <dgm:spPr/>
      <dgm:t>
        <a:bodyPr/>
        <a:lstStyle/>
        <a:p>
          <a:endParaRPr lang="en-IN"/>
        </a:p>
      </dgm:t>
    </dgm:pt>
    <dgm:pt modelId="{7E22ACD0-4E03-476B-9477-32D03C7CEE2E}">
      <dgm:prSet/>
      <dgm:spPr/>
      <dgm:t>
        <a:bodyPr/>
        <a:lstStyle/>
        <a:p>
          <a:pPr>
            <a:lnSpc>
              <a:spcPct val="100000"/>
            </a:lnSpc>
          </a:pPr>
          <a:r>
            <a:rPr lang="en-IN"/>
            <a:t>Large language models are capable of performing a variety of language tasks, including translation, summarization, and question answering.</a:t>
          </a:r>
        </a:p>
      </dgm:t>
    </dgm:pt>
    <dgm:pt modelId="{0EF4917C-C872-430F-813D-4E48EA00350B}" type="parTrans" cxnId="{E7C0D00E-213C-47D4-85C2-78E5EDFDC332}">
      <dgm:prSet/>
      <dgm:spPr/>
      <dgm:t>
        <a:bodyPr/>
        <a:lstStyle/>
        <a:p>
          <a:endParaRPr lang="en-IN"/>
        </a:p>
      </dgm:t>
    </dgm:pt>
    <dgm:pt modelId="{00C27B70-FBAE-42F3-9EF0-75351260143B}" type="sibTrans" cxnId="{E7C0D00E-213C-47D4-85C2-78E5EDFDC332}">
      <dgm:prSet/>
      <dgm:spPr/>
      <dgm:t>
        <a:bodyPr/>
        <a:lstStyle/>
        <a:p>
          <a:endParaRPr lang="en-IN"/>
        </a:p>
      </dgm:t>
    </dgm:pt>
    <dgm:pt modelId="{6ADFD142-6E44-4448-84FB-773E2829DFC3}" type="pres">
      <dgm:prSet presAssocID="{41E4981E-F780-4B79-8E1B-0C067C9C55EA}" presName="Root" presStyleCnt="0">
        <dgm:presLayoutVars>
          <dgm:dir/>
          <dgm:resizeHandles val="exact"/>
        </dgm:presLayoutVars>
      </dgm:prSet>
      <dgm:spPr/>
    </dgm:pt>
    <dgm:pt modelId="{06F8EE2D-65D6-44B7-9937-B79DEE5C7750}" type="pres">
      <dgm:prSet presAssocID="{9683C605-384C-4D9A-B0C3-6021D0054F7D}" presName="Composite" presStyleCnt="0"/>
      <dgm:spPr/>
    </dgm:pt>
    <dgm:pt modelId="{F262F6F6-B6CF-4C6E-9694-060CFFC787EB}" type="pres">
      <dgm:prSet presAssocID="{9683C605-384C-4D9A-B0C3-6021D0054F7D}"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25081" r="18667" b="-4"/>
          <a:stretch/>
        </a:blipFill>
      </dgm:spPr>
      <dgm:extLst>
        <a:ext uri="{E40237B7-FDA0-4F09-8148-C483321AD2D9}">
          <dgm14:cNvPr xmlns:dgm14="http://schemas.microsoft.com/office/drawing/2010/diagram" id="0" name="" descr="Water droplet on a petal"/>
        </a:ext>
      </dgm:extLst>
    </dgm:pt>
    <dgm:pt modelId="{844859F8-ECFC-4D77-8422-206094B5C625}" type="pres">
      <dgm:prSet presAssocID="{9683C605-384C-4D9A-B0C3-6021D0054F7D}" presName="Subtitle" presStyleLbl="revTx" presStyleIdx="0" presStyleCnt="6">
        <dgm:presLayoutVars>
          <dgm:chMax val="0"/>
          <dgm:bulletEnabled/>
        </dgm:presLayoutVars>
      </dgm:prSet>
      <dgm:spPr/>
    </dgm:pt>
    <dgm:pt modelId="{2C8E71B2-6B13-4809-98FE-ACCF0773FB8F}" type="pres">
      <dgm:prSet presAssocID="{9683C605-384C-4D9A-B0C3-6021D0054F7D}" presName="Description" presStyleLbl="revTx" presStyleIdx="1" presStyleCnt="6">
        <dgm:presLayoutVars>
          <dgm:bulletEnabled/>
        </dgm:presLayoutVars>
      </dgm:prSet>
      <dgm:spPr/>
    </dgm:pt>
    <dgm:pt modelId="{B1359593-716F-49FD-9407-E7D983DA61E7}" type="pres">
      <dgm:prSet presAssocID="{EA387338-31B0-4C77-8A1F-505DF7F7137E}" presName="sibTrans" presStyleLbl="sibTrans2D1" presStyleIdx="0" presStyleCnt="0"/>
      <dgm:spPr/>
    </dgm:pt>
    <dgm:pt modelId="{39F7522E-2116-468D-9DD6-56108C93CB78}" type="pres">
      <dgm:prSet presAssocID="{F641EC9C-71C4-4995-BBBD-1246CDB68AF1}" presName="Composite" presStyleCnt="0"/>
      <dgm:spPr/>
    </dgm:pt>
    <dgm:pt modelId="{88DF8A1F-4283-41C6-960B-D7D0760862B7}" type="pres">
      <dgm:prSet presAssocID="{F641EC9C-71C4-4995-BBBD-1246CDB68AF1}"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r="-16" b="-16"/>
          <a:stretch/>
        </a:blipFill>
      </dgm:spPr>
      <dgm:extLst>
        <a:ext uri="{E40237B7-FDA0-4F09-8148-C483321AD2D9}">
          <dgm14:cNvPr xmlns:dgm14="http://schemas.microsoft.com/office/drawing/2010/diagram" id="0" name="" descr="Digital concept which shows abstract network and concept of security optimization and internet technology  "/>
        </a:ext>
      </dgm:extLst>
    </dgm:pt>
    <dgm:pt modelId="{B32AE510-8BB9-4051-B9C3-ECDF62907F8C}" type="pres">
      <dgm:prSet presAssocID="{F641EC9C-71C4-4995-BBBD-1246CDB68AF1}" presName="Subtitle" presStyleLbl="revTx" presStyleIdx="2" presStyleCnt="6">
        <dgm:presLayoutVars>
          <dgm:chMax val="0"/>
          <dgm:bulletEnabled/>
        </dgm:presLayoutVars>
      </dgm:prSet>
      <dgm:spPr/>
    </dgm:pt>
    <dgm:pt modelId="{BCB1AFC7-3898-4A6E-A829-A40833C1B4C2}" type="pres">
      <dgm:prSet presAssocID="{F641EC9C-71C4-4995-BBBD-1246CDB68AF1}" presName="Description" presStyleLbl="revTx" presStyleIdx="3" presStyleCnt="6">
        <dgm:presLayoutVars>
          <dgm:bulletEnabled/>
        </dgm:presLayoutVars>
      </dgm:prSet>
      <dgm:spPr/>
    </dgm:pt>
    <dgm:pt modelId="{A3783271-9693-4F7A-9695-631A47DE9A18}" type="pres">
      <dgm:prSet presAssocID="{BAC1A2CB-C884-45BB-AAB0-5E148268FA3D}" presName="sibTrans" presStyleLbl="sibTrans2D1" presStyleIdx="0" presStyleCnt="0"/>
      <dgm:spPr/>
    </dgm:pt>
    <dgm:pt modelId="{0571F7E0-A3E1-4A15-86CF-360D501D57F4}" type="pres">
      <dgm:prSet presAssocID="{1846CA21-DD2C-4010-B5D9-05469F36DFD4}" presName="Composite" presStyleCnt="0"/>
      <dgm:spPr/>
    </dgm:pt>
    <dgm:pt modelId="{1154E986-FC34-4A82-ACD6-4F8347CFE31F}" type="pres">
      <dgm:prSet presAssocID="{1846CA21-DD2C-4010-B5D9-05469F36DFD4}"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1874" r="13132" b="9"/>
          <a:stretch/>
        </a:blipFill>
      </dgm:spPr>
      <dgm:extLst>
        <a:ext uri="{E40237B7-FDA0-4F09-8148-C483321AD2D9}">
          <dgm14:cNvPr xmlns:dgm14="http://schemas.microsoft.com/office/drawing/2010/diagram" id="0" name="" descr="Genius designer creating new generation interactive media. Smart man is holding application icons between the two hands."/>
        </a:ext>
      </dgm:extLst>
    </dgm:pt>
    <dgm:pt modelId="{A3C68906-6591-4484-BC0A-DD30FCEF3710}" type="pres">
      <dgm:prSet presAssocID="{1846CA21-DD2C-4010-B5D9-05469F36DFD4}" presName="Subtitle" presStyleLbl="revTx" presStyleIdx="4" presStyleCnt="6">
        <dgm:presLayoutVars>
          <dgm:chMax val="0"/>
          <dgm:bulletEnabled/>
        </dgm:presLayoutVars>
      </dgm:prSet>
      <dgm:spPr/>
    </dgm:pt>
    <dgm:pt modelId="{6D6A1D2E-5566-44CE-85D4-663CFF11E0E0}" type="pres">
      <dgm:prSet presAssocID="{1846CA21-DD2C-4010-B5D9-05469F36DFD4}" presName="Description" presStyleLbl="revTx" presStyleIdx="5" presStyleCnt="6">
        <dgm:presLayoutVars>
          <dgm:bulletEnabled/>
        </dgm:presLayoutVars>
      </dgm:prSet>
      <dgm:spPr/>
    </dgm:pt>
  </dgm:ptLst>
  <dgm:cxnLst>
    <dgm:cxn modelId="{E7C0D00E-213C-47D4-85C2-78E5EDFDC332}" srcId="{1846CA21-DD2C-4010-B5D9-05469F36DFD4}" destId="{7E22ACD0-4E03-476B-9477-32D03C7CEE2E}" srcOrd="0" destOrd="0" parTransId="{0EF4917C-C872-430F-813D-4E48EA00350B}" sibTransId="{00C27B70-FBAE-42F3-9EF0-75351260143B}"/>
    <dgm:cxn modelId="{04C21D1E-ADC9-4F17-9BBF-7B10AE3D080C}" type="presOf" srcId="{EE797DA8-887F-4176-A94A-7D2EBA762ABE}" destId="{2C8E71B2-6B13-4809-98FE-ACCF0773FB8F}" srcOrd="0" destOrd="0" presId="urn:microsoft.com/office/officeart/2024/3/layout/verticalVisualTextBlock1"/>
    <dgm:cxn modelId="{DD6F3828-994E-4B2A-9924-3F8AF939AF81}" type="presOf" srcId="{BAC1A2CB-C884-45BB-AAB0-5E148268FA3D}" destId="{A3783271-9693-4F7A-9695-631A47DE9A18}" srcOrd="0" destOrd="0" presId="urn:microsoft.com/office/officeart/2024/3/layout/verticalVisualTextBlock1"/>
    <dgm:cxn modelId="{53EBEF5C-E838-4855-B3D8-D0D80627E56F}" type="presOf" srcId="{98F13C73-28A0-4988-902E-3F0F04D4D01C}" destId="{BCB1AFC7-3898-4A6E-A829-A40833C1B4C2}" srcOrd="0" destOrd="0" presId="urn:microsoft.com/office/officeart/2024/3/layout/verticalVisualTextBlock1"/>
    <dgm:cxn modelId="{56861566-9F2B-499E-9FBF-E42083467DF2}" srcId="{41E4981E-F780-4B79-8E1B-0C067C9C55EA}" destId="{1846CA21-DD2C-4010-B5D9-05469F36DFD4}" srcOrd="2" destOrd="0" parTransId="{2032259D-74A1-460E-ABE5-9AEC747AB199}" sibTransId="{1217C04C-02E6-4608-A2A8-B524CE734188}"/>
    <dgm:cxn modelId="{8FD3C967-0E0E-4A38-AC13-8A7045E77D7F}" type="presOf" srcId="{41E4981E-F780-4B79-8E1B-0C067C9C55EA}" destId="{6ADFD142-6E44-4448-84FB-773E2829DFC3}" srcOrd="0" destOrd="0" presId="urn:microsoft.com/office/officeart/2024/3/layout/verticalVisualTextBlock1"/>
    <dgm:cxn modelId="{2DE28281-D969-4EAA-9B70-5761F68073C6}" srcId="{41E4981E-F780-4B79-8E1B-0C067C9C55EA}" destId="{F641EC9C-71C4-4995-BBBD-1246CDB68AF1}" srcOrd="1" destOrd="0" parTransId="{7DC71A80-8F50-42D1-8BE3-DA93CC5C1FE8}" sibTransId="{BAC1A2CB-C884-45BB-AAB0-5E148268FA3D}"/>
    <dgm:cxn modelId="{E9DA1A82-CCCE-49C1-9E80-38DB5F60D65F}" type="presOf" srcId="{F641EC9C-71C4-4995-BBBD-1246CDB68AF1}" destId="{B32AE510-8BB9-4051-B9C3-ECDF62907F8C}" srcOrd="0" destOrd="0" presId="urn:microsoft.com/office/officeart/2024/3/layout/verticalVisualTextBlock1"/>
    <dgm:cxn modelId="{31D0D19F-A622-44D9-B3BE-2B0C84EB79E8}" srcId="{9683C605-384C-4D9A-B0C3-6021D0054F7D}" destId="{EE797DA8-887F-4176-A94A-7D2EBA762ABE}" srcOrd="0" destOrd="0" parTransId="{50455D5D-BD80-414C-9C0E-C34532510CBC}" sibTransId="{5CFC0BF8-CB4D-4A29-9F24-E54B7D3F01F7}"/>
    <dgm:cxn modelId="{0F17E09F-23C1-42B2-A176-8D731AB353E1}" srcId="{41E4981E-F780-4B79-8E1B-0C067C9C55EA}" destId="{9683C605-384C-4D9A-B0C3-6021D0054F7D}" srcOrd="0" destOrd="0" parTransId="{D7F01ACE-0274-40F9-A77E-8182A1DEC776}" sibTransId="{EA387338-31B0-4C77-8A1F-505DF7F7137E}"/>
    <dgm:cxn modelId="{873975A9-B66C-40A4-A3C7-72B6657CBA75}" type="presOf" srcId="{7E22ACD0-4E03-476B-9477-32D03C7CEE2E}" destId="{6D6A1D2E-5566-44CE-85D4-663CFF11E0E0}" srcOrd="0" destOrd="0" presId="urn:microsoft.com/office/officeart/2024/3/layout/verticalVisualTextBlock1"/>
    <dgm:cxn modelId="{5FB6D7B0-73AC-4901-8E35-566F396A12A6}" type="presOf" srcId="{9683C605-384C-4D9A-B0C3-6021D0054F7D}" destId="{844859F8-ECFC-4D77-8422-206094B5C625}" srcOrd="0" destOrd="0" presId="urn:microsoft.com/office/officeart/2024/3/layout/verticalVisualTextBlock1"/>
    <dgm:cxn modelId="{9B3E76DB-1826-4A36-8E32-D819B4375D8F}" type="presOf" srcId="{EA387338-31B0-4C77-8A1F-505DF7F7137E}" destId="{B1359593-716F-49FD-9407-E7D983DA61E7}" srcOrd="0" destOrd="0" presId="urn:microsoft.com/office/officeart/2024/3/layout/verticalVisualTextBlock1"/>
    <dgm:cxn modelId="{C42342FB-B8E8-4A5C-AA83-B0DAB22758D2}" type="presOf" srcId="{1846CA21-DD2C-4010-B5D9-05469F36DFD4}" destId="{A3C68906-6591-4484-BC0A-DD30FCEF3710}" srcOrd="0" destOrd="0" presId="urn:microsoft.com/office/officeart/2024/3/layout/verticalVisualTextBlock1"/>
    <dgm:cxn modelId="{16F079FC-6BA4-4717-8B28-EA9B1614DBBA}" srcId="{F641EC9C-71C4-4995-BBBD-1246CDB68AF1}" destId="{98F13C73-28A0-4988-902E-3F0F04D4D01C}" srcOrd="0" destOrd="0" parTransId="{6495271D-D5BF-40E4-A68B-CBB1A9E043B5}" sibTransId="{7C138F71-AB78-4925-A3A5-73CF7DCAB449}"/>
    <dgm:cxn modelId="{3598F34A-5DD2-43B9-94B2-17C784F8992A}" type="presParOf" srcId="{6ADFD142-6E44-4448-84FB-773E2829DFC3}" destId="{06F8EE2D-65D6-44B7-9937-B79DEE5C7750}" srcOrd="0" destOrd="0" presId="urn:microsoft.com/office/officeart/2024/3/layout/verticalVisualTextBlock1"/>
    <dgm:cxn modelId="{DCC4ED65-DDB3-4175-BFF5-F8169EEE0ED6}" type="presParOf" srcId="{06F8EE2D-65D6-44B7-9937-B79DEE5C7750}" destId="{F262F6F6-B6CF-4C6E-9694-060CFFC787EB}" srcOrd="0" destOrd="0" presId="urn:microsoft.com/office/officeart/2024/3/layout/verticalVisualTextBlock1"/>
    <dgm:cxn modelId="{5A60918E-3AB3-4B4B-B66A-5B4D9F23D3AD}" type="presParOf" srcId="{06F8EE2D-65D6-44B7-9937-B79DEE5C7750}" destId="{844859F8-ECFC-4D77-8422-206094B5C625}" srcOrd="1" destOrd="0" presId="urn:microsoft.com/office/officeart/2024/3/layout/verticalVisualTextBlock1"/>
    <dgm:cxn modelId="{7B4136EB-412F-4E17-8864-F0E7F9A6611D}" type="presParOf" srcId="{06F8EE2D-65D6-44B7-9937-B79DEE5C7750}" destId="{2C8E71B2-6B13-4809-98FE-ACCF0773FB8F}" srcOrd="2" destOrd="0" presId="urn:microsoft.com/office/officeart/2024/3/layout/verticalVisualTextBlock1"/>
    <dgm:cxn modelId="{7176E2F6-4B41-49DF-9FDA-D88E3AC7628E}" type="presParOf" srcId="{6ADFD142-6E44-4448-84FB-773E2829DFC3}" destId="{B1359593-716F-49FD-9407-E7D983DA61E7}" srcOrd="1" destOrd="0" presId="urn:microsoft.com/office/officeart/2024/3/layout/verticalVisualTextBlock1"/>
    <dgm:cxn modelId="{DCFE1DB1-CA97-4394-B9F5-225A591799DF}" type="presParOf" srcId="{6ADFD142-6E44-4448-84FB-773E2829DFC3}" destId="{39F7522E-2116-468D-9DD6-56108C93CB78}" srcOrd="2" destOrd="0" presId="urn:microsoft.com/office/officeart/2024/3/layout/verticalVisualTextBlock1"/>
    <dgm:cxn modelId="{38589E9A-D6D7-40C8-A389-9EDB4D6FD2CA}" type="presParOf" srcId="{39F7522E-2116-468D-9DD6-56108C93CB78}" destId="{88DF8A1F-4283-41C6-960B-D7D0760862B7}" srcOrd="0" destOrd="0" presId="urn:microsoft.com/office/officeart/2024/3/layout/verticalVisualTextBlock1"/>
    <dgm:cxn modelId="{DED347D2-EA5E-41CE-A484-59FF8F4A2E96}" type="presParOf" srcId="{39F7522E-2116-468D-9DD6-56108C93CB78}" destId="{B32AE510-8BB9-4051-B9C3-ECDF62907F8C}" srcOrd="1" destOrd="0" presId="urn:microsoft.com/office/officeart/2024/3/layout/verticalVisualTextBlock1"/>
    <dgm:cxn modelId="{6E84577A-B8BF-4A89-BD87-3D86BA259DF5}" type="presParOf" srcId="{39F7522E-2116-468D-9DD6-56108C93CB78}" destId="{BCB1AFC7-3898-4A6E-A829-A40833C1B4C2}" srcOrd="2" destOrd="0" presId="urn:microsoft.com/office/officeart/2024/3/layout/verticalVisualTextBlock1"/>
    <dgm:cxn modelId="{BE04D2CA-01FC-4056-9E1C-E0F04448B773}" type="presParOf" srcId="{6ADFD142-6E44-4448-84FB-773E2829DFC3}" destId="{A3783271-9693-4F7A-9695-631A47DE9A18}" srcOrd="3" destOrd="0" presId="urn:microsoft.com/office/officeart/2024/3/layout/verticalVisualTextBlock1"/>
    <dgm:cxn modelId="{0AB0C22F-AC36-4EAB-A374-F07C585D1F44}" type="presParOf" srcId="{6ADFD142-6E44-4448-84FB-773E2829DFC3}" destId="{0571F7E0-A3E1-4A15-86CF-360D501D57F4}" srcOrd="4" destOrd="0" presId="urn:microsoft.com/office/officeart/2024/3/layout/verticalVisualTextBlock1"/>
    <dgm:cxn modelId="{584D56CC-BCD7-43ED-A632-17816B60E632}" type="presParOf" srcId="{0571F7E0-A3E1-4A15-86CF-360D501D57F4}" destId="{1154E986-FC34-4A82-ACD6-4F8347CFE31F}" srcOrd="0" destOrd="0" presId="urn:microsoft.com/office/officeart/2024/3/layout/verticalVisualTextBlock1"/>
    <dgm:cxn modelId="{83F40A1E-C0AE-4AEA-930E-307420B399C0}" type="presParOf" srcId="{0571F7E0-A3E1-4A15-86CF-360D501D57F4}" destId="{A3C68906-6591-4484-BC0A-DD30FCEF3710}" srcOrd="1" destOrd="0" presId="urn:microsoft.com/office/officeart/2024/3/layout/verticalVisualTextBlock1"/>
    <dgm:cxn modelId="{FF15A79E-0337-4FD0-89E0-842EA56E228E}" type="presParOf" srcId="{0571F7E0-A3E1-4A15-86CF-360D501D57F4}" destId="{6D6A1D2E-5566-44CE-85D4-663CFF11E0E0}"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1EF55FC-75B4-40E2-83C8-6AE1C0C359B0}"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IN"/>
        </a:p>
      </dgm:t>
    </dgm:pt>
    <dgm:pt modelId="{8E05226E-2C2E-4602-824E-6BEE900502FD}">
      <dgm:prSet/>
      <dgm:spPr/>
      <dgm:t>
        <a:bodyPr/>
        <a:lstStyle/>
        <a:p>
          <a:pPr>
            <a:lnSpc>
              <a:spcPct val="100000"/>
            </a:lnSpc>
            <a:defRPr b="1"/>
          </a:pPr>
          <a:r>
            <a:rPr lang="en-IN"/>
            <a:t>Advancements in Capabilities</a:t>
          </a:r>
        </a:p>
      </dgm:t>
    </dgm:pt>
    <dgm:pt modelId="{B9B18FE9-8DA1-42D7-B216-2A5F5312BC43}" type="parTrans" cxnId="{FF36D01C-785A-46B2-BEAC-BB4BD7124FDD}">
      <dgm:prSet/>
      <dgm:spPr/>
      <dgm:t>
        <a:bodyPr/>
        <a:lstStyle/>
        <a:p>
          <a:endParaRPr lang="en-IN"/>
        </a:p>
      </dgm:t>
    </dgm:pt>
    <dgm:pt modelId="{5F78BB3A-3466-4532-996D-B0D740A23C0A}" type="sibTrans" cxnId="{FF36D01C-785A-46B2-BEAC-BB4BD7124FDD}">
      <dgm:prSet/>
      <dgm:spPr/>
      <dgm:t>
        <a:bodyPr/>
        <a:lstStyle/>
        <a:p>
          <a:pPr>
            <a:lnSpc>
              <a:spcPct val="100000"/>
            </a:lnSpc>
            <a:defRPr b="1"/>
          </a:pPr>
          <a:endParaRPr lang="en-IN"/>
        </a:p>
      </dgm:t>
    </dgm:pt>
    <dgm:pt modelId="{98BA21C2-9E99-4CB8-B9FE-4966B10C807A}">
      <dgm:prSet/>
      <dgm:spPr/>
      <dgm:t>
        <a:bodyPr/>
        <a:lstStyle/>
        <a:p>
          <a:pPr>
            <a:lnSpc>
              <a:spcPct val="100000"/>
            </a:lnSpc>
          </a:pPr>
          <a:r>
            <a:rPr lang="en-IN"/>
            <a:t>Future advancements in large language models could enhance their understanding and generation of human-like text, making interactions seamless.</a:t>
          </a:r>
        </a:p>
      </dgm:t>
    </dgm:pt>
    <dgm:pt modelId="{F4CE8C7A-78B3-4498-9F53-B05C30796101}" type="parTrans" cxnId="{BB920742-1EA0-4E51-851B-FBCE26EFF831}">
      <dgm:prSet/>
      <dgm:spPr/>
      <dgm:t>
        <a:bodyPr/>
        <a:lstStyle/>
        <a:p>
          <a:endParaRPr lang="en-IN"/>
        </a:p>
      </dgm:t>
    </dgm:pt>
    <dgm:pt modelId="{9CF3E628-473C-490D-A150-C5DDF93231A2}" type="sibTrans" cxnId="{BB920742-1EA0-4E51-851B-FBCE26EFF831}">
      <dgm:prSet/>
      <dgm:spPr/>
      <dgm:t>
        <a:bodyPr/>
        <a:lstStyle/>
        <a:p>
          <a:endParaRPr lang="en-IN"/>
        </a:p>
      </dgm:t>
    </dgm:pt>
    <dgm:pt modelId="{92F39F10-0A4D-48D7-90C7-2C585532E262}">
      <dgm:prSet/>
      <dgm:spPr/>
      <dgm:t>
        <a:bodyPr/>
        <a:lstStyle/>
        <a:p>
          <a:pPr>
            <a:lnSpc>
              <a:spcPct val="100000"/>
            </a:lnSpc>
            <a:defRPr b="1"/>
          </a:pPr>
          <a:r>
            <a:rPr lang="en-IN"/>
            <a:t>Applications Across Sectors</a:t>
          </a:r>
        </a:p>
      </dgm:t>
    </dgm:pt>
    <dgm:pt modelId="{AF59CF5B-7D02-4A32-8A6D-80C866CF5379}" type="parTrans" cxnId="{6AD531FD-63E7-4479-9440-52903CB4C07A}">
      <dgm:prSet/>
      <dgm:spPr/>
      <dgm:t>
        <a:bodyPr/>
        <a:lstStyle/>
        <a:p>
          <a:endParaRPr lang="en-IN"/>
        </a:p>
      </dgm:t>
    </dgm:pt>
    <dgm:pt modelId="{E262FD29-280C-433C-848B-8D67F6B49C37}" type="sibTrans" cxnId="{6AD531FD-63E7-4479-9440-52903CB4C07A}">
      <dgm:prSet/>
      <dgm:spPr/>
      <dgm:t>
        <a:bodyPr/>
        <a:lstStyle/>
        <a:p>
          <a:pPr>
            <a:lnSpc>
              <a:spcPct val="100000"/>
            </a:lnSpc>
            <a:defRPr b="1"/>
          </a:pPr>
          <a:endParaRPr lang="en-IN"/>
        </a:p>
      </dgm:t>
    </dgm:pt>
    <dgm:pt modelId="{530998D6-CBF1-407D-92B7-D710A8DCC64B}">
      <dgm:prSet/>
      <dgm:spPr/>
      <dgm:t>
        <a:bodyPr/>
        <a:lstStyle/>
        <a:p>
          <a:pPr>
            <a:lnSpc>
              <a:spcPct val="100000"/>
            </a:lnSpc>
          </a:pPr>
          <a:r>
            <a:rPr lang="en-IN"/>
            <a:t>Large language models can potentially be applied in various sectors such as education, healthcare, and customer service, enriching user experiences.</a:t>
          </a:r>
        </a:p>
      </dgm:t>
    </dgm:pt>
    <dgm:pt modelId="{C66FA223-EC89-4EF8-B224-41B7E7689200}" type="parTrans" cxnId="{AEC3CC74-5CA1-4B10-A4AC-036654828E67}">
      <dgm:prSet/>
      <dgm:spPr/>
      <dgm:t>
        <a:bodyPr/>
        <a:lstStyle/>
        <a:p>
          <a:endParaRPr lang="en-IN"/>
        </a:p>
      </dgm:t>
    </dgm:pt>
    <dgm:pt modelId="{8B4EB7E3-6E99-4AEB-B04D-D42E0F4FDA0D}" type="sibTrans" cxnId="{AEC3CC74-5CA1-4B10-A4AC-036654828E67}">
      <dgm:prSet/>
      <dgm:spPr/>
      <dgm:t>
        <a:bodyPr/>
        <a:lstStyle/>
        <a:p>
          <a:endParaRPr lang="en-IN"/>
        </a:p>
      </dgm:t>
    </dgm:pt>
    <dgm:pt modelId="{1AB28535-19BE-4BD6-83DD-06609EFAAB99}">
      <dgm:prSet/>
      <dgm:spPr/>
      <dgm:t>
        <a:bodyPr/>
        <a:lstStyle/>
        <a:p>
          <a:pPr>
            <a:lnSpc>
              <a:spcPct val="100000"/>
            </a:lnSpc>
            <a:defRPr b="1"/>
          </a:pPr>
          <a:r>
            <a:rPr lang="en-IN"/>
            <a:t>Societal Impact</a:t>
          </a:r>
        </a:p>
      </dgm:t>
    </dgm:pt>
    <dgm:pt modelId="{FDD2EDB0-4B09-4E5F-8B12-FAC1BF24343C}" type="parTrans" cxnId="{B08CC26C-9198-4364-8D28-ABAC6CF6604B}">
      <dgm:prSet/>
      <dgm:spPr/>
      <dgm:t>
        <a:bodyPr/>
        <a:lstStyle/>
        <a:p>
          <a:endParaRPr lang="en-IN"/>
        </a:p>
      </dgm:t>
    </dgm:pt>
    <dgm:pt modelId="{64F9F68C-E627-47C1-A91E-5AE2920DABF2}" type="sibTrans" cxnId="{B08CC26C-9198-4364-8D28-ABAC6CF6604B}">
      <dgm:prSet/>
      <dgm:spPr/>
      <dgm:t>
        <a:bodyPr/>
        <a:lstStyle/>
        <a:p>
          <a:endParaRPr lang="en-IN"/>
        </a:p>
      </dgm:t>
    </dgm:pt>
    <dgm:pt modelId="{F576707D-D78B-413D-86B1-F50D7B41CF88}">
      <dgm:prSet/>
      <dgm:spPr/>
      <dgm:t>
        <a:bodyPr/>
        <a:lstStyle/>
        <a:p>
          <a:pPr>
            <a:lnSpc>
              <a:spcPct val="100000"/>
            </a:lnSpc>
          </a:pPr>
          <a:r>
            <a:rPr lang="en-IN"/>
            <a:t>The profound impact of these models on society could reshape how we communicate, learn, and work, creating new opportunities and challenges.</a:t>
          </a:r>
        </a:p>
      </dgm:t>
    </dgm:pt>
    <dgm:pt modelId="{640980E1-07B6-4A97-A49E-F51F53B6461A}" type="parTrans" cxnId="{EE1DC684-B609-45C7-9544-9A9A232ECCFE}">
      <dgm:prSet/>
      <dgm:spPr/>
      <dgm:t>
        <a:bodyPr/>
        <a:lstStyle/>
        <a:p>
          <a:endParaRPr lang="en-IN"/>
        </a:p>
      </dgm:t>
    </dgm:pt>
    <dgm:pt modelId="{BF581D8F-C530-4A6D-A75C-F0A6E00CB292}" type="sibTrans" cxnId="{EE1DC684-B609-45C7-9544-9A9A232ECCFE}">
      <dgm:prSet/>
      <dgm:spPr/>
      <dgm:t>
        <a:bodyPr/>
        <a:lstStyle/>
        <a:p>
          <a:endParaRPr lang="en-IN"/>
        </a:p>
      </dgm:t>
    </dgm:pt>
    <dgm:pt modelId="{CF2FB88F-7D1D-407F-892C-BD87F35EC0BC}" type="pres">
      <dgm:prSet presAssocID="{51EF55FC-75B4-40E2-83C8-6AE1C0C359B0}" presName="Root" presStyleCnt="0">
        <dgm:presLayoutVars>
          <dgm:dir/>
          <dgm:resizeHandles val="exact"/>
        </dgm:presLayoutVars>
      </dgm:prSet>
      <dgm:spPr/>
    </dgm:pt>
    <dgm:pt modelId="{21952976-1D9E-426F-9B47-282A93E250BA}" type="pres">
      <dgm:prSet presAssocID="{8E05226E-2C2E-4602-824E-6BEE900502FD}" presName="Composite" presStyleCnt="0"/>
      <dgm:spPr/>
    </dgm:pt>
    <dgm:pt modelId="{D3B4E316-E3C8-4792-8C28-05A3062F3CD7}" type="pres">
      <dgm:prSet presAssocID="{8E05226E-2C2E-4602-824E-6BEE900502FD}"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2045" r="12962" b="9"/>
          <a:stretch/>
        </a:blipFill>
      </dgm:spPr>
      <dgm:extLst>
        <a:ext uri="{E40237B7-FDA0-4F09-8148-C483321AD2D9}">
          <dgm14:cNvPr xmlns:dgm14="http://schemas.microsoft.com/office/drawing/2010/diagram" id="0" name="" descr="AI Artificial intelligence abstract neural network future technology internet of things big data"/>
        </a:ext>
      </dgm:extLst>
    </dgm:pt>
    <dgm:pt modelId="{6A653466-D001-4C4D-BC9A-D3C63617DC94}" type="pres">
      <dgm:prSet presAssocID="{8E05226E-2C2E-4602-824E-6BEE900502FD}" presName="Subtitle" presStyleLbl="revTx" presStyleIdx="0" presStyleCnt="6">
        <dgm:presLayoutVars>
          <dgm:chMax val="0"/>
          <dgm:bulletEnabled/>
        </dgm:presLayoutVars>
      </dgm:prSet>
      <dgm:spPr/>
    </dgm:pt>
    <dgm:pt modelId="{83CE38B0-6681-4B6B-9C67-2CBD97584C9C}" type="pres">
      <dgm:prSet presAssocID="{8E05226E-2C2E-4602-824E-6BEE900502FD}" presName="Description" presStyleLbl="revTx" presStyleIdx="1" presStyleCnt="6">
        <dgm:presLayoutVars>
          <dgm:bulletEnabled/>
        </dgm:presLayoutVars>
      </dgm:prSet>
      <dgm:spPr/>
    </dgm:pt>
    <dgm:pt modelId="{0ACD5CA5-817D-4F35-AC7D-ED708220E98A}" type="pres">
      <dgm:prSet presAssocID="{5F78BB3A-3466-4532-996D-B0D740A23C0A}" presName="sibTrans" presStyleLbl="sibTrans2D1" presStyleIdx="0" presStyleCnt="0"/>
      <dgm:spPr/>
    </dgm:pt>
    <dgm:pt modelId="{2C6A77F4-23ED-4EC4-A167-8E97E56FCAEE}" type="pres">
      <dgm:prSet presAssocID="{92F39F10-0A4D-48D7-90C7-2C585532E262}" presName="Composite" presStyleCnt="0"/>
      <dgm:spPr/>
    </dgm:pt>
    <dgm:pt modelId="{C0E37998-6A5A-4042-B852-A39ABCB3238B}" type="pres">
      <dgm:prSet presAssocID="{92F39F10-0A4D-48D7-90C7-2C585532E262}"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6014" r="19489" b="6"/>
          <a:stretch/>
        </a:blipFill>
      </dgm:spPr>
      <dgm:extLst>
        <a:ext uri="{E40237B7-FDA0-4F09-8148-C483321AD2D9}">
          <dgm14:cNvPr xmlns:dgm14="http://schemas.microsoft.com/office/drawing/2010/diagram" id="0" name="" descr="Abundance of medical icons in geometric figures"/>
        </a:ext>
      </dgm:extLst>
    </dgm:pt>
    <dgm:pt modelId="{3C017313-819E-4C4C-A17D-AD0549FBF93C}" type="pres">
      <dgm:prSet presAssocID="{92F39F10-0A4D-48D7-90C7-2C585532E262}" presName="Subtitle" presStyleLbl="revTx" presStyleIdx="2" presStyleCnt="6">
        <dgm:presLayoutVars>
          <dgm:chMax val="0"/>
          <dgm:bulletEnabled/>
        </dgm:presLayoutVars>
      </dgm:prSet>
      <dgm:spPr/>
    </dgm:pt>
    <dgm:pt modelId="{FAF36B16-A2AE-4896-9C2C-585D972993B1}" type="pres">
      <dgm:prSet presAssocID="{92F39F10-0A4D-48D7-90C7-2C585532E262}" presName="Description" presStyleLbl="revTx" presStyleIdx="3" presStyleCnt="6">
        <dgm:presLayoutVars>
          <dgm:bulletEnabled/>
        </dgm:presLayoutVars>
      </dgm:prSet>
      <dgm:spPr/>
    </dgm:pt>
    <dgm:pt modelId="{1EFA1F1E-C007-4A08-B688-F4B6421A3C08}" type="pres">
      <dgm:prSet presAssocID="{E262FD29-280C-433C-848B-8D67F6B49C37}" presName="sibTrans" presStyleLbl="sibTrans2D1" presStyleIdx="0" presStyleCnt="0"/>
      <dgm:spPr/>
    </dgm:pt>
    <dgm:pt modelId="{42DA88E0-1CED-46F6-8730-735F972B1A84}" type="pres">
      <dgm:prSet presAssocID="{1AB28535-19BE-4BD6-83DD-06609EFAAB99}" presName="Composite" presStyleCnt="0"/>
      <dgm:spPr/>
    </dgm:pt>
    <dgm:pt modelId="{A24A41CB-63DD-43FB-9D59-A02C2A994529}" type="pres">
      <dgm:prSet presAssocID="{1AB28535-19BE-4BD6-83DD-06609EFAAB99}"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21087" r="12162" b="-1"/>
          <a:stretch/>
        </a:blipFill>
      </dgm:spPr>
      <dgm:extLst>
        <a:ext uri="{E40237B7-FDA0-4F09-8148-C483321AD2D9}">
          <dgm14:cNvPr xmlns:dgm14="http://schemas.microsoft.com/office/drawing/2010/diagram" id="0" name="" descr="Smart city and wireless communication network"/>
        </a:ext>
      </dgm:extLst>
    </dgm:pt>
    <dgm:pt modelId="{313F6B0D-8888-4853-946B-C028145AC49F}" type="pres">
      <dgm:prSet presAssocID="{1AB28535-19BE-4BD6-83DD-06609EFAAB99}" presName="Subtitle" presStyleLbl="revTx" presStyleIdx="4" presStyleCnt="6">
        <dgm:presLayoutVars>
          <dgm:chMax val="0"/>
          <dgm:bulletEnabled/>
        </dgm:presLayoutVars>
      </dgm:prSet>
      <dgm:spPr/>
    </dgm:pt>
    <dgm:pt modelId="{E3CF4101-4D87-42D5-8D63-72A09F5B46C7}" type="pres">
      <dgm:prSet presAssocID="{1AB28535-19BE-4BD6-83DD-06609EFAAB99}" presName="Description" presStyleLbl="revTx" presStyleIdx="5" presStyleCnt="6">
        <dgm:presLayoutVars>
          <dgm:bulletEnabled/>
        </dgm:presLayoutVars>
      </dgm:prSet>
      <dgm:spPr/>
    </dgm:pt>
  </dgm:ptLst>
  <dgm:cxnLst>
    <dgm:cxn modelId="{13BB0A0E-F864-4DF1-A5A0-A867B8D6DB21}" type="presOf" srcId="{1AB28535-19BE-4BD6-83DD-06609EFAAB99}" destId="{313F6B0D-8888-4853-946B-C028145AC49F}" srcOrd="0" destOrd="0" presId="urn:microsoft.com/office/officeart/2024/3/layout/verticalVisualTextBlock1"/>
    <dgm:cxn modelId="{FF36D01C-785A-46B2-BEAC-BB4BD7124FDD}" srcId="{51EF55FC-75B4-40E2-83C8-6AE1C0C359B0}" destId="{8E05226E-2C2E-4602-824E-6BEE900502FD}" srcOrd="0" destOrd="0" parTransId="{B9B18FE9-8DA1-42D7-B216-2A5F5312BC43}" sibTransId="{5F78BB3A-3466-4532-996D-B0D740A23C0A}"/>
    <dgm:cxn modelId="{A0F54622-78F8-4745-BA18-6E172C0E9561}" type="presOf" srcId="{92F39F10-0A4D-48D7-90C7-2C585532E262}" destId="{3C017313-819E-4C4C-A17D-AD0549FBF93C}" srcOrd="0" destOrd="0" presId="urn:microsoft.com/office/officeart/2024/3/layout/verticalVisualTextBlock1"/>
    <dgm:cxn modelId="{2B63E725-27B7-4457-B6D3-FDFFD11F089C}" type="presOf" srcId="{8E05226E-2C2E-4602-824E-6BEE900502FD}" destId="{6A653466-D001-4C4D-BC9A-D3C63617DC94}" srcOrd="0" destOrd="0" presId="urn:microsoft.com/office/officeart/2024/3/layout/verticalVisualTextBlock1"/>
    <dgm:cxn modelId="{ED4E0128-4397-408E-9B87-189228400371}" type="presOf" srcId="{F576707D-D78B-413D-86B1-F50D7B41CF88}" destId="{E3CF4101-4D87-42D5-8D63-72A09F5B46C7}" srcOrd="0" destOrd="0" presId="urn:microsoft.com/office/officeart/2024/3/layout/verticalVisualTextBlock1"/>
    <dgm:cxn modelId="{BB920742-1EA0-4E51-851B-FBCE26EFF831}" srcId="{8E05226E-2C2E-4602-824E-6BEE900502FD}" destId="{98BA21C2-9E99-4CB8-B9FE-4966B10C807A}" srcOrd="0" destOrd="0" parTransId="{F4CE8C7A-78B3-4498-9F53-B05C30796101}" sibTransId="{9CF3E628-473C-490D-A150-C5DDF93231A2}"/>
    <dgm:cxn modelId="{B08CC26C-9198-4364-8D28-ABAC6CF6604B}" srcId="{51EF55FC-75B4-40E2-83C8-6AE1C0C359B0}" destId="{1AB28535-19BE-4BD6-83DD-06609EFAAB99}" srcOrd="2" destOrd="0" parTransId="{FDD2EDB0-4B09-4E5F-8B12-FAC1BF24343C}" sibTransId="{64F9F68C-E627-47C1-A91E-5AE2920DABF2}"/>
    <dgm:cxn modelId="{AEC3CC74-5CA1-4B10-A4AC-036654828E67}" srcId="{92F39F10-0A4D-48D7-90C7-2C585532E262}" destId="{530998D6-CBF1-407D-92B7-D710A8DCC64B}" srcOrd="0" destOrd="0" parTransId="{C66FA223-EC89-4EF8-B224-41B7E7689200}" sibTransId="{8B4EB7E3-6E99-4AEB-B04D-D42E0F4FDA0D}"/>
    <dgm:cxn modelId="{EE1DC684-B609-45C7-9544-9A9A232ECCFE}" srcId="{1AB28535-19BE-4BD6-83DD-06609EFAAB99}" destId="{F576707D-D78B-413D-86B1-F50D7B41CF88}" srcOrd="0" destOrd="0" parTransId="{640980E1-07B6-4A97-A49E-F51F53B6461A}" sibTransId="{BF581D8F-C530-4A6D-A75C-F0A6E00CB292}"/>
    <dgm:cxn modelId="{B26438A4-D8FF-45B6-A167-FDF58C6B80FB}" type="presOf" srcId="{98BA21C2-9E99-4CB8-B9FE-4966B10C807A}" destId="{83CE38B0-6681-4B6B-9C67-2CBD97584C9C}" srcOrd="0" destOrd="0" presId="urn:microsoft.com/office/officeart/2024/3/layout/verticalVisualTextBlock1"/>
    <dgm:cxn modelId="{EF1CCBB7-A6EA-4292-8458-0E3B169816C0}" type="presOf" srcId="{5F78BB3A-3466-4532-996D-B0D740A23C0A}" destId="{0ACD5CA5-817D-4F35-AC7D-ED708220E98A}" srcOrd="0" destOrd="0" presId="urn:microsoft.com/office/officeart/2024/3/layout/verticalVisualTextBlock1"/>
    <dgm:cxn modelId="{86B31AC8-2141-4C71-8C22-C494E7FBAEEC}" type="presOf" srcId="{530998D6-CBF1-407D-92B7-D710A8DCC64B}" destId="{FAF36B16-A2AE-4896-9C2C-585D972993B1}" srcOrd="0" destOrd="0" presId="urn:microsoft.com/office/officeart/2024/3/layout/verticalVisualTextBlock1"/>
    <dgm:cxn modelId="{4A17AFCC-9DB2-410A-BB01-4CE4F9FC6502}" type="presOf" srcId="{E262FD29-280C-433C-848B-8D67F6B49C37}" destId="{1EFA1F1E-C007-4A08-B688-F4B6421A3C08}" srcOrd="0" destOrd="0" presId="urn:microsoft.com/office/officeart/2024/3/layout/verticalVisualTextBlock1"/>
    <dgm:cxn modelId="{6AD531FD-63E7-4479-9440-52903CB4C07A}" srcId="{51EF55FC-75B4-40E2-83C8-6AE1C0C359B0}" destId="{92F39F10-0A4D-48D7-90C7-2C585532E262}" srcOrd="1" destOrd="0" parTransId="{AF59CF5B-7D02-4A32-8A6D-80C866CF5379}" sibTransId="{E262FD29-280C-433C-848B-8D67F6B49C37}"/>
    <dgm:cxn modelId="{22CF8BFE-0B8C-48F2-8D0A-87618059E921}" type="presOf" srcId="{51EF55FC-75B4-40E2-83C8-6AE1C0C359B0}" destId="{CF2FB88F-7D1D-407F-892C-BD87F35EC0BC}" srcOrd="0" destOrd="0" presId="urn:microsoft.com/office/officeart/2024/3/layout/verticalVisualTextBlock1"/>
    <dgm:cxn modelId="{955AF826-955E-489B-9F52-B7FE9CAA4F49}" type="presParOf" srcId="{CF2FB88F-7D1D-407F-892C-BD87F35EC0BC}" destId="{21952976-1D9E-426F-9B47-282A93E250BA}" srcOrd="0" destOrd="0" presId="urn:microsoft.com/office/officeart/2024/3/layout/verticalVisualTextBlock1"/>
    <dgm:cxn modelId="{B3F9ABCD-BED5-42A7-824A-E3FB44F96ED6}" type="presParOf" srcId="{21952976-1D9E-426F-9B47-282A93E250BA}" destId="{D3B4E316-E3C8-4792-8C28-05A3062F3CD7}" srcOrd="0" destOrd="0" presId="urn:microsoft.com/office/officeart/2024/3/layout/verticalVisualTextBlock1"/>
    <dgm:cxn modelId="{74A2F796-7E9A-4C8C-AB1E-D6A4196678C1}" type="presParOf" srcId="{21952976-1D9E-426F-9B47-282A93E250BA}" destId="{6A653466-D001-4C4D-BC9A-D3C63617DC94}" srcOrd="1" destOrd="0" presId="urn:microsoft.com/office/officeart/2024/3/layout/verticalVisualTextBlock1"/>
    <dgm:cxn modelId="{248E1817-3637-4F64-87B1-E5159BA4B001}" type="presParOf" srcId="{21952976-1D9E-426F-9B47-282A93E250BA}" destId="{83CE38B0-6681-4B6B-9C67-2CBD97584C9C}" srcOrd="2" destOrd="0" presId="urn:microsoft.com/office/officeart/2024/3/layout/verticalVisualTextBlock1"/>
    <dgm:cxn modelId="{A6E1C47E-E5B3-4A62-8917-EA78F11B9BA9}" type="presParOf" srcId="{CF2FB88F-7D1D-407F-892C-BD87F35EC0BC}" destId="{0ACD5CA5-817D-4F35-AC7D-ED708220E98A}" srcOrd="1" destOrd="0" presId="urn:microsoft.com/office/officeart/2024/3/layout/verticalVisualTextBlock1"/>
    <dgm:cxn modelId="{9FC68363-8B40-4926-B63E-EA79203BD8D1}" type="presParOf" srcId="{CF2FB88F-7D1D-407F-892C-BD87F35EC0BC}" destId="{2C6A77F4-23ED-4EC4-A167-8E97E56FCAEE}" srcOrd="2" destOrd="0" presId="urn:microsoft.com/office/officeart/2024/3/layout/verticalVisualTextBlock1"/>
    <dgm:cxn modelId="{DFCDD70C-B15A-43AF-98C1-A991E1A3F7D7}" type="presParOf" srcId="{2C6A77F4-23ED-4EC4-A167-8E97E56FCAEE}" destId="{C0E37998-6A5A-4042-B852-A39ABCB3238B}" srcOrd="0" destOrd="0" presId="urn:microsoft.com/office/officeart/2024/3/layout/verticalVisualTextBlock1"/>
    <dgm:cxn modelId="{721CF02F-6A34-4D41-9B36-53ACC4130AA9}" type="presParOf" srcId="{2C6A77F4-23ED-4EC4-A167-8E97E56FCAEE}" destId="{3C017313-819E-4C4C-A17D-AD0549FBF93C}" srcOrd="1" destOrd="0" presId="urn:microsoft.com/office/officeart/2024/3/layout/verticalVisualTextBlock1"/>
    <dgm:cxn modelId="{BD1B3874-5395-41DA-8057-11C4EA7F4BCC}" type="presParOf" srcId="{2C6A77F4-23ED-4EC4-A167-8E97E56FCAEE}" destId="{FAF36B16-A2AE-4896-9C2C-585D972993B1}" srcOrd="2" destOrd="0" presId="urn:microsoft.com/office/officeart/2024/3/layout/verticalVisualTextBlock1"/>
    <dgm:cxn modelId="{D15FB2F0-EBBC-4B38-A726-FE5A19E9CF60}" type="presParOf" srcId="{CF2FB88F-7D1D-407F-892C-BD87F35EC0BC}" destId="{1EFA1F1E-C007-4A08-B688-F4B6421A3C08}" srcOrd="3" destOrd="0" presId="urn:microsoft.com/office/officeart/2024/3/layout/verticalVisualTextBlock1"/>
    <dgm:cxn modelId="{02C4EA3B-293E-4A73-96B7-0ADAE818361E}" type="presParOf" srcId="{CF2FB88F-7D1D-407F-892C-BD87F35EC0BC}" destId="{42DA88E0-1CED-46F6-8730-735F972B1A84}" srcOrd="4" destOrd="0" presId="urn:microsoft.com/office/officeart/2024/3/layout/verticalVisualTextBlock1"/>
    <dgm:cxn modelId="{1CD55080-3960-444F-8A93-482EF6395296}" type="presParOf" srcId="{42DA88E0-1CED-46F6-8730-735F972B1A84}" destId="{A24A41CB-63DD-43FB-9D59-A02C2A994529}" srcOrd="0" destOrd="0" presId="urn:microsoft.com/office/officeart/2024/3/layout/verticalVisualTextBlock1"/>
    <dgm:cxn modelId="{52CDF4F6-8C8B-4006-BD85-98FEA490072B}" type="presParOf" srcId="{42DA88E0-1CED-46F6-8730-735F972B1A84}" destId="{313F6B0D-8888-4853-946B-C028145AC49F}" srcOrd="1" destOrd="0" presId="urn:microsoft.com/office/officeart/2024/3/layout/verticalVisualTextBlock1"/>
    <dgm:cxn modelId="{D7D1A808-3ED8-4135-8AE0-64947A1C1465}" type="presParOf" srcId="{42DA88E0-1CED-46F6-8730-735F972B1A84}" destId="{E3CF4101-4D87-42D5-8D63-72A09F5B46C7}"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FB1D708-9839-4FDC-9FE4-B4F128ED09F8}"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022F332D-8594-4452-8BC7-066198E2557F}">
      <dgm:prSet/>
      <dgm:spPr/>
      <dgm:t>
        <a:bodyPr/>
        <a:lstStyle/>
        <a:p>
          <a:pPr>
            <a:lnSpc>
              <a:spcPct val="100000"/>
            </a:lnSpc>
            <a:defRPr b="1"/>
          </a:pPr>
          <a:r>
            <a:rPr lang="en-US"/>
            <a:t>Advancements in AI</a:t>
          </a:r>
        </a:p>
      </dgm:t>
    </dgm:pt>
    <dgm:pt modelId="{F768EC5B-808C-4863-BC09-315E7FAE0D5E}" type="parTrans" cxnId="{7710B85E-E306-4D52-ACE4-7865C2FF612F}">
      <dgm:prSet/>
      <dgm:spPr/>
      <dgm:t>
        <a:bodyPr/>
        <a:lstStyle/>
        <a:p>
          <a:endParaRPr lang="en-US"/>
        </a:p>
      </dgm:t>
    </dgm:pt>
    <dgm:pt modelId="{22D91916-FCCE-43DA-9DB9-072A54CCDC8B}" type="sibTrans" cxnId="{7710B85E-E306-4D52-ACE4-7865C2FF612F}">
      <dgm:prSet/>
      <dgm:spPr/>
      <dgm:t>
        <a:bodyPr/>
        <a:lstStyle/>
        <a:p>
          <a:pPr>
            <a:lnSpc>
              <a:spcPct val="100000"/>
            </a:lnSpc>
            <a:defRPr b="1"/>
          </a:pPr>
          <a:endParaRPr lang="en-US"/>
        </a:p>
      </dgm:t>
    </dgm:pt>
    <dgm:pt modelId="{FF3A759E-3424-4DF8-8674-B971AF1E782A}">
      <dgm:prSet/>
      <dgm:spPr/>
      <dgm:t>
        <a:bodyPr/>
        <a:lstStyle/>
        <a:p>
          <a:pPr>
            <a:lnSpc>
              <a:spcPct val="100000"/>
            </a:lnSpc>
          </a:pPr>
          <a:r>
            <a:rPr lang="en-US"/>
            <a:t>Large language models signify a major leap forward in artificial intelligence technology, impacting various industries.</a:t>
          </a:r>
        </a:p>
      </dgm:t>
    </dgm:pt>
    <dgm:pt modelId="{E8B7B71C-F8F2-46AC-95B9-696987B11AE1}" type="parTrans" cxnId="{81239FCC-C5E3-4FA0-8A23-1F6FC5A815E0}">
      <dgm:prSet/>
      <dgm:spPr/>
      <dgm:t>
        <a:bodyPr/>
        <a:lstStyle/>
        <a:p>
          <a:endParaRPr lang="en-US"/>
        </a:p>
      </dgm:t>
    </dgm:pt>
    <dgm:pt modelId="{C5832A9D-347C-4D08-A41A-EFBB94E06AB8}" type="sibTrans" cxnId="{81239FCC-C5E3-4FA0-8A23-1F6FC5A815E0}">
      <dgm:prSet/>
      <dgm:spPr/>
      <dgm:t>
        <a:bodyPr/>
        <a:lstStyle/>
        <a:p>
          <a:endParaRPr lang="en-US"/>
        </a:p>
      </dgm:t>
    </dgm:pt>
    <dgm:pt modelId="{223ADB43-9C0C-4A64-8AB2-4E8AE7F058A6}">
      <dgm:prSet/>
      <dgm:spPr/>
      <dgm:t>
        <a:bodyPr/>
        <a:lstStyle/>
        <a:p>
          <a:pPr>
            <a:lnSpc>
              <a:spcPct val="100000"/>
            </a:lnSpc>
            <a:defRPr b="1"/>
          </a:pPr>
          <a:r>
            <a:rPr lang="en-US"/>
            <a:t>Diverse Applications</a:t>
          </a:r>
        </a:p>
      </dgm:t>
    </dgm:pt>
    <dgm:pt modelId="{1EFD6783-7388-4C20-B9FF-9F06AB1E0F10}" type="parTrans" cxnId="{20607D69-2CD0-4946-B4E2-9051F52F85DA}">
      <dgm:prSet/>
      <dgm:spPr/>
      <dgm:t>
        <a:bodyPr/>
        <a:lstStyle/>
        <a:p>
          <a:endParaRPr lang="en-US"/>
        </a:p>
      </dgm:t>
    </dgm:pt>
    <dgm:pt modelId="{16F21340-63AC-4252-96C7-8690A2F0BA34}" type="sibTrans" cxnId="{20607D69-2CD0-4946-B4E2-9051F52F85DA}">
      <dgm:prSet/>
      <dgm:spPr/>
      <dgm:t>
        <a:bodyPr/>
        <a:lstStyle/>
        <a:p>
          <a:pPr>
            <a:lnSpc>
              <a:spcPct val="100000"/>
            </a:lnSpc>
            <a:defRPr b="1"/>
          </a:pPr>
          <a:endParaRPr lang="en-US"/>
        </a:p>
      </dgm:t>
    </dgm:pt>
    <dgm:pt modelId="{AA76F1FB-5A77-4E26-BFA9-E4C13A6A6D5F}">
      <dgm:prSet/>
      <dgm:spPr/>
      <dgm:t>
        <a:bodyPr/>
        <a:lstStyle/>
        <a:p>
          <a:pPr>
            <a:lnSpc>
              <a:spcPct val="100000"/>
            </a:lnSpc>
          </a:pPr>
          <a:r>
            <a:rPr lang="en-US"/>
            <a:t>These models have wide-ranging applications across sectors, from healthcare to finance and beyond, enhancing productivity.</a:t>
          </a:r>
        </a:p>
      </dgm:t>
    </dgm:pt>
    <dgm:pt modelId="{7EDE54A9-6009-4047-9F5D-BA9B7D32AC02}" type="parTrans" cxnId="{3216124A-2432-4C06-A811-81852345BC71}">
      <dgm:prSet/>
      <dgm:spPr/>
      <dgm:t>
        <a:bodyPr/>
        <a:lstStyle/>
        <a:p>
          <a:endParaRPr lang="en-US"/>
        </a:p>
      </dgm:t>
    </dgm:pt>
    <dgm:pt modelId="{BF61E187-8298-49A3-9EC5-FBF91A2B78A8}" type="sibTrans" cxnId="{3216124A-2432-4C06-A811-81852345BC71}">
      <dgm:prSet/>
      <dgm:spPr/>
      <dgm:t>
        <a:bodyPr/>
        <a:lstStyle/>
        <a:p>
          <a:endParaRPr lang="en-US"/>
        </a:p>
      </dgm:t>
    </dgm:pt>
    <dgm:pt modelId="{106A57DC-7BB0-43DA-B1EE-E4D3D3498F4A}">
      <dgm:prSet/>
      <dgm:spPr/>
      <dgm:t>
        <a:bodyPr/>
        <a:lstStyle/>
        <a:p>
          <a:pPr>
            <a:lnSpc>
              <a:spcPct val="100000"/>
            </a:lnSpc>
            <a:defRPr b="1"/>
          </a:pPr>
          <a:r>
            <a:rPr lang="en-US"/>
            <a:t>Ethical Considerations</a:t>
          </a:r>
        </a:p>
      </dgm:t>
    </dgm:pt>
    <dgm:pt modelId="{C070BDB8-B677-47CF-A335-6F3ED21A8D42}" type="parTrans" cxnId="{5A4C630C-53A0-4613-9819-86F466F7A0BE}">
      <dgm:prSet/>
      <dgm:spPr/>
      <dgm:t>
        <a:bodyPr/>
        <a:lstStyle/>
        <a:p>
          <a:endParaRPr lang="en-US"/>
        </a:p>
      </dgm:t>
    </dgm:pt>
    <dgm:pt modelId="{4879EDF4-57D8-4FE2-84F8-E96E8F7CA195}" type="sibTrans" cxnId="{5A4C630C-53A0-4613-9819-86F466F7A0BE}">
      <dgm:prSet/>
      <dgm:spPr/>
      <dgm:t>
        <a:bodyPr/>
        <a:lstStyle/>
        <a:p>
          <a:pPr>
            <a:lnSpc>
              <a:spcPct val="100000"/>
            </a:lnSpc>
            <a:defRPr b="1"/>
          </a:pPr>
          <a:endParaRPr lang="en-US"/>
        </a:p>
      </dgm:t>
    </dgm:pt>
    <dgm:pt modelId="{548BDD14-6E42-4E82-9F71-DD2A27A7B8C2}">
      <dgm:prSet/>
      <dgm:spPr/>
      <dgm:t>
        <a:bodyPr/>
        <a:lstStyle/>
        <a:p>
          <a:pPr>
            <a:lnSpc>
              <a:spcPct val="100000"/>
            </a:lnSpc>
          </a:pPr>
          <a:r>
            <a:rPr lang="en-US"/>
            <a:t>The rise of language models also brings important ethical considerations that must be addressed to ensure responsible usage.</a:t>
          </a:r>
        </a:p>
      </dgm:t>
    </dgm:pt>
    <dgm:pt modelId="{353F831B-1D6D-4888-9A77-CB346A7FA23D}" type="parTrans" cxnId="{B394ABE7-00FC-4C76-B90E-761F855C7533}">
      <dgm:prSet/>
      <dgm:spPr/>
      <dgm:t>
        <a:bodyPr/>
        <a:lstStyle/>
        <a:p>
          <a:endParaRPr lang="en-US"/>
        </a:p>
      </dgm:t>
    </dgm:pt>
    <dgm:pt modelId="{F32FEA94-F0A4-484B-9788-79557163D6F9}" type="sibTrans" cxnId="{B394ABE7-00FC-4C76-B90E-761F855C7533}">
      <dgm:prSet/>
      <dgm:spPr/>
      <dgm:t>
        <a:bodyPr/>
        <a:lstStyle/>
        <a:p>
          <a:endParaRPr lang="en-US"/>
        </a:p>
      </dgm:t>
    </dgm:pt>
    <dgm:pt modelId="{A1E0B9CB-CC25-4946-84F6-1D6304035C47}">
      <dgm:prSet/>
      <dgm:spPr/>
      <dgm:t>
        <a:bodyPr/>
        <a:lstStyle/>
        <a:p>
          <a:pPr>
            <a:lnSpc>
              <a:spcPct val="100000"/>
            </a:lnSpc>
            <a:defRPr b="1"/>
          </a:pPr>
          <a:r>
            <a:rPr lang="en-US"/>
            <a:t>Future of AI Research</a:t>
          </a:r>
        </a:p>
      </dgm:t>
    </dgm:pt>
    <dgm:pt modelId="{6BB0D4BC-B341-43CB-BF5D-4C9E9900FAE4}" type="parTrans" cxnId="{98D562F4-F0C1-495A-81DD-6C8C8EF4C3D6}">
      <dgm:prSet/>
      <dgm:spPr/>
      <dgm:t>
        <a:bodyPr/>
        <a:lstStyle/>
        <a:p>
          <a:endParaRPr lang="en-US"/>
        </a:p>
      </dgm:t>
    </dgm:pt>
    <dgm:pt modelId="{E7757A10-7B6A-43FF-9246-7FA0987CEED7}" type="sibTrans" cxnId="{98D562F4-F0C1-495A-81DD-6C8C8EF4C3D6}">
      <dgm:prSet/>
      <dgm:spPr/>
      <dgm:t>
        <a:bodyPr/>
        <a:lstStyle/>
        <a:p>
          <a:endParaRPr lang="en-US"/>
        </a:p>
      </dgm:t>
    </dgm:pt>
    <dgm:pt modelId="{512B53CA-ECEA-4430-9BA9-B6C44652C16A}">
      <dgm:prSet/>
      <dgm:spPr/>
      <dgm:t>
        <a:bodyPr/>
        <a:lstStyle/>
        <a:p>
          <a:pPr>
            <a:lnSpc>
              <a:spcPct val="100000"/>
            </a:lnSpc>
          </a:pPr>
          <a:r>
            <a:rPr lang="en-US"/>
            <a:t>Continuous research and development in this field will shape the future of AI, unlocking new possibilities.</a:t>
          </a:r>
        </a:p>
      </dgm:t>
    </dgm:pt>
    <dgm:pt modelId="{B6DB84F0-C2A3-4EFA-A1AC-39BF97DEAE96}" type="parTrans" cxnId="{63ACC469-D756-46AD-B818-28DF7E7E220C}">
      <dgm:prSet/>
      <dgm:spPr/>
      <dgm:t>
        <a:bodyPr/>
        <a:lstStyle/>
        <a:p>
          <a:endParaRPr lang="en-US"/>
        </a:p>
      </dgm:t>
    </dgm:pt>
    <dgm:pt modelId="{456075EB-F17F-45F6-B512-C8828C7F2581}" type="sibTrans" cxnId="{63ACC469-D756-46AD-B818-28DF7E7E220C}">
      <dgm:prSet/>
      <dgm:spPr/>
      <dgm:t>
        <a:bodyPr/>
        <a:lstStyle/>
        <a:p>
          <a:endParaRPr lang="en-US"/>
        </a:p>
      </dgm:t>
    </dgm:pt>
    <dgm:pt modelId="{C32BA794-C5E2-4210-8440-3713D9014B22}" type="pres">
      <dgm:prSet presAssocID="{1FB1D708-9839-4FDC-9FE4-B4F128ED09F8}" presName="Name0" presStyleCnt="0">
        <dgm:presLayoutVars>
          <dgm:dir/>
          <dgm:resizeHandles val="exact"/>
        </dgm:presLayoutVars>
      </dgm:prSet>
      <dgm:spPr/>
    </dgm:pt>
    <dgm:pt modelId="{3E78CA54-0879-4A86-9D4F-F6AB8DDD231C}" type="pres">
      <dgm:prSet presAssocID="{022F332D-8594-4452-8BC7-066198E2557F}" presName="compNode" presStyleCnt="0"/>
      <dgm:spPr/>
    </dgm:pt>
    <dgm:pt modelId="{414E3D7C-66B9-419F-B377-4D1B0391A5AA}" type="pres">
      <dgm:prSet presAssocID="{022F332D-8594-4452-8BC7-066198E2557F}" presName="pictRect" presStyleLbl="revTx" presStyleIdx="0" presStyleCnt="8">
        <dgm:presLayoutVars>
          <dgm:chMax val="0"/>
          <dgm:bulletEnabled/>
        </dgm:presLayoutVars>
      </dgm:prSet>
      <dgm:spPr/>
    </dgm:pt>
    <dgm:pt modelId="{7F7B4D5A-0023-4464-B924-BA83F5890440}" type="pres">
      <dgm:prSet presAssocID="{022F332D-8594-4452-8BC7-066198E2557F}" presName="textRect" presStyleLbl="revTx" presStyleIdx="1" presStyleCnt="8">
        <dgm:presLayoutVars>
          <dgm:bulletEnabled/>
        </dgm:presLayoutVars>
      </dgm:prSet>
      <dgm:spPr/>
    </dgm:pt>
    <dgm:pt modelId="{16D882C4-B4BB-42DA-8E98-594AD0E6A053}" type="pres">
      <dgm:prSet presAssocID="{22D91916-FCCE-43DA-9DB9-072A54CCDC8B}" presName="sibTrans" presStyleLbl="sibTrans2D1" presStyleIdx="0" presStyleCnt="0"/>
      <dgm:spPr/>
    </dgm:pt>
    <dgm:pt modelId="{EC96FDBB-E070-44DE-BA3F-7B8087214071}" type="pres">
      <dgm:prSet presAssocID="{223ADB43-9C0C-4A64-8AB2-4E8AE7F058A6}" presName="compNode" presStyleCnt="0"/>
      <dgm:spPr/>
    </dgm:pt>
    <dgm:pt modelId="{275876CD-766A-4C6D-86D5-EF2E7E3BE6D8}" type="pres">
      <dgm:prSet presAssocID="{223ADB43-9C0C-4A64-8AB2-4E8AE7F058A6}" presName="pictRect" presStyleLbl="revTx" presStyleIdx="2" presStyleCnt="8">
        <dgm:presLayoutVars>
          <dgm:chMax val="0"/>
          <dgm:bulletEnabled/>
        </dgm:presLayoutVars>
      </dgm:prSet>
      <dgm:spPr/>
    </dgm:pt>
    <dgm:pt modelId="{52583C5C-C969-4AAC-A684-2FF785E492A2}" type="pres">
      <dgm:prSet presAssocID="{223ADB43-9C0C-4A64-8AB2-4E8AE7F058A6}" presName="textRect" presStyleLbl="revTx" presStyleIdx="3" presStyleCnt="8">
        <dgm:presLayoutVars>
          <dgm:bulletEnabled/>
        </dgm:presLayoutVars>
      </dgm:prSet>
      <dgm:spPr/>
    </dgm:pt>
    <dgm:pt modelId="{DCCD9BCE-5728-48CD-919A-1B2A46FF0590}" type="pres">
      <dgm:prSet presAssocID="{16F21340-63AC-4252-96C7-8690A2F0BA34}" presName="sibTrans" presStyleLbl="sibTrans2D1" presStyleIdx="0" presStyleCnt="0"/>
      <dgm:spPr/>
    </dgm:pt>
    <dgm:pt modelId="{2634B011-7154-44A4-839E-487C99F90213}" type="pres">
      <dgm:prSet presAssocID="{106A57DC-7BB0-43DA-B1EE-E4D3D3498F4A}" presName="compNode" presStyleCnt="0"/>
      <dgm:spPr/>
    </dgm:pt>
    <dgm:pt modelId="{861A9AE3-D734-492F-B45A-89944BAC2159}" type="pres">
      <dgm:prSet presAssocID="{106A57DC-7BB0-43DA-B1EE-E4D3D3498F4A}" presName="pictRect" presStyleLbl="revTx" presStyleIdx="4" presStyleCnt="8">
        <dgm:presLayoutVars>
          <dgm:chMax val="0"/>
          <dgm:bulletEnabled/>
        </dgm:presLayoutVars>
      </dgm:prSet>
      <dgm:spPr/>
    </dgm:pt>
    <dgm:pt modelId="{18A96DE5-F171-4388-BA8C-090A2F40E97A}" type="pres">
      <dgm:prSet presAssocID="{106A57DC-7BB0-43DA-B1EE-E4D3D3498F4A}" presName="textRect" presStyleLbl="revTx" presStyleIdx="5" presStyleCnt="8">
        <dgm:presLayoutVars>
          <dgm:bulletEnabled/>
        </dgm:presLayoutVars>
      </dgm:prSet>
      <dgm:spPr/>
    </dgm:pt>
    <dgm:pt modelId="{DE6FA7F4-3814-423F-81C1-64E9610E682E}" type="pres">
      <dgm:prSet presAssocID="{4879EDF4-57D8-4FE2-84F8-E96E8F7CA195}" presName="sibTrans" presStyleLbl="sibTrans2D1" presStyleIdx="0" presStyleCnt="0"/>
      <dgm:spPr/>
    </dgm:pt>
    <dgm:pt modelId="{59A448B7-37A0-4E0F-AE1F-476F9C671FFE}" type="pres">
      <dgm:prSet presAssocID="{A1E0B9CB-CC25-4946-84F6-1D6304035C47}" presName="compNode" presStyleCnt="0"/>
      <dgm:spPr/>
    </dgm:pt>
    <dgm:pt modelId="{DA913F9E-99AA-4404-B447-F9DB1CF56F33}" type="pres">
      <dgm:prSet presAssocID="{A1E0B9CB-CC25-4946-84F6-1D6304035C47}" presName="pictRect" presStyleLbl="revTx" presStyleIdx="6" presStyleCnt="8">
        <dgm:presLayoutVars>
          <dgm:chMax val="0"/>
          <dgm:bulletEnabled/>
        </dgm:presLayoutVars>
      </dgm:prSet>
      <dgm:spPr/>
    </dgm:pt>
    <dgm:pt modelId="{2B375B1B-37A9-4895-AA5E-CB5B8AFC2047}" type="pres">
      <dgm:prSet presAssocID="{A1E0B9CB-CC25-4946-84F6-1D6304035C47}" presName="textRect" presStyleLbl="revTx" presStyleIdx="7" presStyleCnt="8">
        <dgm:presLayoutVars>
          <dgm:bulletEnabled/>
        </dgm:presLayoutVars>
      </dgm:prSet>
      <dgm:spPr/>
    </dgm:pt>
  </dgm:ptLst>
  <dgm:cxnLst>
    <dgm:cxn modelId="{871BD709-FA05-471F-AC45-CD1061EF36AC}" type="presOf" srcId="{16F21340-63AC-4252-96C7-8690A2F0BA34}" destId="{DCCD9BCE-5728-48CD-919A-1B2A46FF0590}" srcOrd="0" destOrd="0" presId="urn:microsoft.com/office/officeart/2024/3/layout/hArchList1"/>
    <dgm:cxn modelId="{5A4C630C-53A0-4613-9819-86F466F7A0BE}" srcId="{1FB1D708-9839-4FDC-9FE4-B4F128ED09F8}" destId="{106A57DC-7BB0-43DA-B1EE-E4D3D3498F4A}" srcOrd="2" destOrd="0" parTransId="{C070BDB8-B677-47CF-A335-6F3ED21A8D42}" sibTransId="{4879EDF4-57D8-4FE2-84F8-E96E8F7CA195}"/>
    <dgm:cxn modelId="{6F107433-DB4F-44E7-A19F-C26714D4F4EF}" type="presOf" srcId="{A1E0B9CB-CC25-4946-84F6-1D6304035C47}" destId="{DA913F9E-99AA-4404-B447-F9DB1CF56F33}" srcOrd="0" destOrd="0" presId="urn:microsoft.com/office/officeart/2024/3/layout/hArchList1"/>
    <dgm:cxn modelId="{7710B85E-E306-4D52-ACE4-7865C2FF612F}" srcId="{1FB1D708-9839-4FDC-9FE4-B4F128ED09F8}" destId="{022F332D-8594-4452-8BC7-066198E2557F}" srcOrd="0" destOrd="0" parTransId="{F768EC5B-808C-4863-BC09-315E7FAE0D5E}" sibTransId="{22D91916-FCCE-43DA-9DB9-072A54CCDC8B}"/>
    <dgm:cxn modelId="{20607D69-2CD0-4946-B4E2-9051F52F85DA}" srcId="{1FB1D708-9839-4FDC-9FE4-B4F128ED09F8}" destId="{223ADB43-9C0C-4A64-8AB2-4E8AE7F058A6}" srcOrd="1" destOrd="0" parTransId="{1EFD6783-7388-4C20-B9FF-9F06AB1E0F10}" sibTransId="{16F21340-63AC-4252-96C7-8690A2F0BA34}"/>
    <dgm:cxn modelId="{63ACC469-D756-46AD-B818-28DF7E7E220C}" srcId="{A1E0B9CB-CC25-4946-84F6-1D6304035C47}" destId="{512B53CA-ECEA-4430-9BA9-B6C44652C16A}" srcOrd="0" destOrd="0" parTransId="{B6DB84F0-C2A3-4EFA-A1AC-39BF97DEAE96}" sibTransId="{456075EB-F17F-45F6-B512-C8828C7F2581}"/>
    <dgm:cxn modelId="{3216124A-2432-4C06-A811-81852345BC71}" srcId="{223ADB43-9C0C-4A64-8AB2-4E8AE7F058A6}" destId="{AA76F1FB-5A77-4E26-BFA9-E4C13A6A6D5F}" srcOrd="0" destOrd="0" parTransId="{7EDE54A9-6009-4047-9F5D-BA9B7D32AC02}" sibTransId="{BF61E187-8298-49A3-9EC5-FBF91A2B78A8}"/>
    <dgm:cxn modelId="{B16ABC4D-1AEB-4679-B7DA-1296F5DA464B}" type="presOf" srcId="{1FB1D708-9839-4FDC-9FE4-B4F128ED09F8}" destId="{C32BA794-C5E2-4210-8440-3713D9014B22}" srcOrd="0" destOrd="0" presId="urn:microsoft.com/office/officeart/2024/3/layout/hArchList1"/>
    <dgm:cxn modelId="{67B2B76F-B6D2-47DB-9E78-FC1AE822DB07}" type="presOf" srcId="{512B53CA-ECEA-4430-9BA9-B6C44652C16A}" destId="{2B375B1B-37A9-4895-AA5E-CB5B8AFC2047}" srcOrd="0" destOrd="0" presId="urn:microsoft.com/office/officeart/2024/3/layout/hArchList1"/>
    <dgm:cxn modelId="{76D62085-F81A-4D18-AEA2-11E3BC961CD0}" type="presOf" srcId="{548BDD14-6E42-4E82-9F71-DD2A27A7B8C2}" destId="{18A96DE5-F171-4388-BA8C-090A2F40E97A}" srcOrd="0" destOrd="0" presId="urn:microsoft.com/office/officeart/2024/3/layout/hArchList1"/>
    <dgm:cxn modelId="{92CADD85-1CE3-48A8-9A2B-48481438CB2B}" type="presOf" srcId="{AA76F1FB-5A77-4E26-BFA9-E4C13A6A6D5F}" destId="{52583C5C-C969-4AAC-A684-2FF785E492A2}" srcOrd="0" destOrd="0" presId="urn:microsoft.com/office/officeart/2024/3/layout/hArchList1"/>
    <dgm:cxn modelId="{387F0A8B-0E2A-45BA-9C1B-4D377C63388B}" type="presOf" srcId="{022F332D-8594-4452-8BC7-066198E2557F}" destId="{414E3D7C-66B9-419F-B377-4D1B0391A5AA}" srcOrd="0" destOrd="0" presId="urn:microsoft.com/office/officeart/2024/3/layout/hArchList1"/>
    <dgm:cxn modelId="{10F5E39C-513D-47B0-B295-CCF1F8694810}" type="presOf" srcId="{106A57DC-7BB0-43DA-B1EE-E4D3D3498F4A}" destId="{861A9AE3-D734-492F-B45A-89944BAC2159}" srcOrd="0" destOrd="0" presId="urn:microsoft.com/office/officeart/2024/3/layout/hArchList1"/>
    <dgm:cxn modelId="{AEBB49B4-295B-4395-B152-97A338F43535}" type="presOf" srcId="{223ADB43-9C0C-4A64-8AB2-4E8AE7F058A6}" destId="{275876CD-766A-4C6D-86D5-EF2E7E3BE6D8}" srcOrd="0" destOrd="0" presId="urn:microsoft.com/office/officeart/2024/3/layout/hArchList1"/>
    <dgm:cxn modelId="{9ABD39C4-1CA1-47CF-A07D-23DA9A700B0A}" type="presOf" srcId="{4879EDF4-57D8-4FE2-84F8-E96E8F7CA195}" destId="{DE6FA7F4-3814-423F-81C1-64E9610E682E}" srcOrd="0" destOrd="0" presId="urn:microsoft.com/office/officeart/2024/3/layout/hArchList1"/>
    <dgm:cxn modelId="{81239FCC-C5E3-4FA0-8A23-1F6FC5A815E0}" srcId="{022F332D-8594-4452-8BC7-066198E2557F}" destId="{FF3A759E-3424-4DF8-8674-B971AF1E782A}" srcOrd="0" destOrd="0" parTransId="{E8B7B71C-F8F2-46AC-95B9-696987B11AE1}" sibTransId="{C5832A9D-347C-4D08-A41A-EFBB94E06AB8}"/>
    <dgm:cxn modelId="{D3FE0CDE-FBBB-4178-BDFA-C6A94E1A3ED2}" type="presOf" srcId="{FF3A759E-3424-4DF8-8674-B971AF1E782A}" destId="{7F7B4D5A-0023-4464-B924-BA83F5890440}" srcOrd="0" destOrd="0" presId="urn:microsoft.com/office/officeart/2024/3/layout/hArchList1"/>
    <dgm:cxn modelId="{B394ABE7-00FC-4C76-B90E-761F855C7533}" srcId="{106A57DC-7BB0-43DA-B1EE-E4D3D3498F4A}" destId="{548BDD14-6E42-4E82-9F71-DD2A27A7B8C2}" srcOrd="0" destOrd="0" parTransId="{353F831B-1D6D-4888-9A77-CB346A7FA23D}" sibTransId="{F32FEA94-F0A4-484B-9788-79557163D6F9}"/>
    <dgm:cxn modelId="{395421EF-AB76-4FD1-966E-546DDF52E20E}" type="presOf" srcId="{22D91916-FCCE-43DA-9DB9-072A54CCDC8B}" destId="{16D882C4-B4BB-42DA-8E98-594AD0E6A053}" srcOrd="0" destOrd="0" presId="urn:microsoft.com/office/officeart/2024/3/layout/hArchList1"/>
    <dgm:cxn modelId="{98D562F4-F0C1-495A-81DD-6C8C8EF4C3D6}" srcId="{1FB1D708-9839-4FDC-9FE4-B4F128ED09F8}" destId="{A1E0B9CB-CC25-4946-84F6-1D6304035C47}" srcOrd="3" destOrd="0" parTransId="{6BB0D4BC-B341-43CB-BF5D-4C9E9900FAE4}" sibTransId="{E7757A10-7B6A-43FF-9246-7FA0987CEED7}"/>
    <dgm:cxn modelId="{3FB0AB2D-32E7-4D32-8817-5605383D99EB}" type="presParOf" srcId="{C32BA794-C5E2-4210-8440-3713D9014B22}" destId="{3E78CA54-0879-4A86-9D4F-F6AB8DDD231C}" srcOrd="0" destOrd="0" presId="urn:microsoft.com/office/officeart/2024/3/layout/hArchList1"/>
    <dgm:cxn modelId="{222029DE-DF03-4684-A630-967932585980}" type="presParOf" srcId="{3E78CA54-0879-4A86-9D4F-F6AB8DDD231C}" destId="{414E3D7C-66B9-419F-B377-4D1B0391A5AA}" srcOrd="0" destOrd="0" presId="urn:microsoft.com/office/officeart/2024/3/layout/hArchList1"/>
    <dgm:cxn modelId="{C1D1FC83-6CFC-422C-8F2E-F31142BD6969}" type="presParOf" srcId="{3E78CA54-0879-4A86-9D4F-F6AB8DDD231C}" destId="{7F7B4D5A-0023-4464-B924-BA83F5890440}" srcOrd="1" destOrd="0" presId="urn:microsoft.com/office/officeart/2024/3/layout/hArchList1"/>
    <dgm:cxn modelId="{201EB310-E537-4AD3-A937-B7B30736AB8E}" type="presParOf" srcId="{C32BA794-C5E2-4210-8440-3713D9014B22}" destId="{16D882C4-B4BB-42DA-8E98-594AD0E6A053}" srcOrd="1" destOrd="0" presId="urn:microsoft.com/office/officeart/2024/3/layout/hArchList1"/>
    <dgm:cxn modelId="{F9CEC3A8-BF18-4254-8EEF-0A0F2D933FA4}" type="presParOf" srcId="{C32BA794-C5E2-4210-8440-3713D9014B22}" destId="{EC96FDBB-E070-44DE-BA3F-7B8087214071}" srcOrd="2" destOrd="0" presId="urn:microsoft.com/office/officeart/2024/3/layout/hArchList1"/>
    <dgm:cxn modelId="{5E6516BB-1268-4D05-8F63-2DC6A3A919C1}" type="presParOf" srcId="{EC96FDBB-E070-44DE-BA3F-7B8087214071}" destId="{275876CD-766A-4C6D-86D5-EF2E7E3BE6D8}" srcOrd="0" destOrd="0" presId="urn:microsoft.com/office/officeart/2024/3/layout/hArchList1"/>
    <dgm:cxn modelId="{DCF6F346-EE04-42E0-9224-B6FE7A4990E9}" type="presParOf" srcId="{EC96FDBB-E070-44DE-BA3F-7B8087214071}" destId="{52583C5C-C969-4AAC-A684-2FF785E492A2}" srcOrd="1" destOrd="0" presId="urn:microsoft.com/office/officeart/2024/3/layout/hArchList1"/>
    <dgm:cxn modelId="{67D5B2D7-20AE-4078-B14C-59488CE9552D}" type="presParOf" srcId="{C32BA794-C5E2-4210-8440-3713D9014B22}" destId="{DCCD9BCE-5728-48CD-919A-1B2A46FF0590}" srcOrd="3" destOrd="0" presId="urn:microsoft.com/office/officeart/2024/3/layout/hArchList1"/>
    <dgm:cxn modelId="{A5CD3E22-7F49-4659-8155-E9CF58A98981}" type="presParOf" srcId="{C32BA794-C5E2-4210-8440-3713D9014B22}" destId="{2634B011-7154-44A4-839E-487C99F90213}" srcOrd="4" destOrd="0" presId="urn:microsoft.com/office/officeart/2024/3/layout/hArchList1"/>
    <dgm:cxn modelId="{0607D9BD-054A-4C96-83A1-5AA59359A9B1}" type="presParOf" srcId="{2634B011-7154-44A4-839E-487C99F90213}" destId="{861A9AE3-D734-492F-B45A-89944BAC2159}" srcOrd="0" destOrd="0" presId="urn:microsoft.com/office/officeart/2024/3/layout/hArchList1"/>
    <dgm:cxn modelId="{7642B594-C8D9-4AF1-A412-1E96628E98B2}" type="presParOf" srcId="{2634B011-7154-44A4-839E-487C99F90213}" destId="{18A96DE5-F171-4388-BA8C-090A2F40E97A}" srcOrd="1" destOrd="0" presId="urn:microsoft.com/office/officeart/2024/3/layout/hArchList1"/>
    <dgm:cxn modelId="{84161725-AF69-4CF0-87EB-5E9A1A5F48E9}" type="presParOf" srcId="{C32BA794-C5E2-4210-8440-3713D9014B22}" destId="{DE6FA7F4-3814-423F-81C1-64E9610E682E}" srcOrd="5" destOrd="0" presId="urn:microsoft.com/office/officeart/2024/3/layout/hArchList1"/>
    <dgm:cxn modelId="{61F68DAC-928F-4EE9-90D7-8C33DCB0A2EA}" type="presParOf" srcId="{C32BA794-C5E2-4210-8440-3713D9014B22}" destId="{59A448B7-37A0-4E0F-AE1F-476F9C671FFE}" srcOrd="6" destOrd="0" presId="urn:microsoft.com/office/officeart/2024/3/layout/hArchList1"/>
    <dgm:cxn modelId="{76CBB0BF-C79A-481B-AA9F-6FB7C771C7C2}" type="presParOf" srcId="{59A448B7-37A0-4E0F-AE1F-476F9C671FFE}" destId="{DA913F9E-99AA-4404-B447-F9DB1CF56F33}" srcOrd="0" destOrd="0" presId="urn:microsoft.com/office/officeart/2024/3/layout/hArchList1"/>
    <dgm:cxn modelId="{0F1CA7F2-6A2E-4523-96EB-C89DDAE499C6}" type="presParOf" srcId="{59A448B7-37A0-4E0F-AE1F-476F9C671FFE}" destId="{2B375B1B-37A9-4895-AA5E-CB5B8AFC2047}"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F0A1DE-C1D4-4E54-8305-7B6A302A8C33}">
      <dsp:nvSpPr>
        <dsp:cNvPr id="0" name=""/>
        <dsp:cNvSpPr/>
      </dsp:nvSpPr>
      <dsp:spPr>
        <a:xfrm>
          <a:off x="0" y="0"/>
          <a:ext cx="1214595" cy="1214595"/>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33251" r="-1" b="-1"/>
          <a:stretch/>
        </a:blipFill>
        <a:ln>
          <a:noFill/>
        </a:ln>
        <a:effectLst/>
      </dsp:spPr>
      <dsp:style>
        <a:lnRef idx="0">
          <a:scrgbClr r="0" g="0" b="0"/>
        </a:lnRef>
        <a:fillRef idx="3">
          <a:scrgbClr r="0" g="0" b="0"/>
        </a:fillRef>
        <a:effectRef idx="2">
          <a:scrgbClr r="0" g="0" b="0"/>
        </a:effectRef>
        <a:fontRef idx="minor">
          <a:schemeClr val="lt1"/>
        </a:fontRef>
      </dsp:style>
    </dsp:sp>
    <dsp:sp modelId="{69A6CC5E-8FE2-4890-98C2-E4266835C004}">
      <dsp:nvSpPr>
        <dsp:cNvPr id="0" name=""/>
        <dsp:cNvSpPr/>
      </dsp:nvSpPr>
      <dsp:spPr>
        <a:xfrm>
          <a:off x="1394595" y="0"/>
          <a:ext cx="8528168" cy="429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Definition of NLP</a:t>
          </a:r>
        </a:p>
      </dsp:txBody>
      <dsp:txXfrm>
        <a:off x="1394595" y="0"/>
        <a:ext cx="8528168" cy="429879"/>
      </dsp:txXfrm>
    </dsp:sp>
    <dsp:sp modelId="{7DA73A3D-F0F7-4023-B464-B2D958238912}">
      <dsp:nvSpPr>
        <dsp:cNvPr id="0" name=""/>
        <dsp:cNvSpPr/>
      </dsp:nvSpPr>
      <dsp:spPr>
        <a:xfrm>
          <a:off x="1394595" y="429879"/>
          <a:ext cx="8528168" cy="784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Natural Language Processing (NLP) is a branch of artificial intelligence focused on enabling machines to understand human language.</a:t>
          </a:r>
        </a:p>
      </dsp:txBody>
      <dsp:txXfrm>
        <a:off x="1394595" y="429879"/>
        <a:ext cx="8528168" cy="784716"/>
      </dsp:txXfrm>
    </dsp:sp>
    <dsp:sp modelId="{577893AF-1D1B-4616-96E9-78BF3751ABA2}">
      <dsp:nvSpPr>
        <dsp:cNvPr id="0" name=""/>
        <dsp:cNvSpPr/>
      </dsp:nvSpPr>
      <dsp:spPr>
        <a:xfrm>
          <a:off x="0" y="1311763"/>
          <a:ext cx="1214595" cy="1214595"/>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766" r="23240" b="9"/>
          <a:stretch/>
        </a:blipFill>
        <a:ln>
          <a:noFill/>
        </a:ln>
        <a:effectLst/>
      </dsp:spPr>
      <dsp:style>
        <a:lnRef idx="0">
          <a:scrgbClr r="0" g="0" b="0"/>
        </a:lnRef>
        <a:fillRef idx="3">
          <a:scrgbClr r="0" g="0" b="0"/>
        </a:fillRef>
        <a:effectRef idx="2">
          <a:scrgbClr r="0" g="0" b="0"/>
        </a:effectRef>
        <a:fontRef idx="minor">
          <a:schemeClr val="lt1"/>
        </a:fontRef>
      </dsp:style>
    </dsp:sp>
    <dsp:sp modelId="{4F71D7EC-D443-4795-B3F9-6AE053F2326C}">
      <dsp:nvSpPr>
        <dsp:cNvPr id="0" name=""/>
        <dsp:cNvSpPr/>
      </dsp:nvSpPr>
      <dsp:spPr>
        <a:xfrm>
          <a:off x="1394595" y="1311763"/>
          <a:ext cx="8528168" cy="429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Advancements in NLP</a:t>
          </a:r>
        </a:p>
      </dsp:txBody>
      <dsp:txXfrm>
        <a:off x="1394595" y="1311763"/>
        <a:ext cx="8528168" cy="429879"/>
      </dsp:txXfrm>
    </dsp:sp>
    <dsp:sp modelId="{4492B8FB-41B6-4F6F-B467-643ABC31B91C}">
      <dsp:nvSpPr>
        <dsp:cNvPr id="0" name=""/>
        <dsp:cNvSpPr/>
      </dsp:nvSpPr>
      <dsp:spPr>
        <a:xfrm>
          <a:off x="1394595" y="1741642"/>
          <a:ext cx="8528168" cy="784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Recent advancements in NLP have significantly improved machine understanding and interaction, enhancing human-computer communication.</a:t>
          </a:r>
        </a:p>
      </dsp:txBody>
      <dsp:txXfrm>
        <a:off x="1394595" y="1741642"/>
        <a:ext cx="8528168" cy="784716"/>
      </dsp:txXfrm>
    </dsp:sp>
    <dsp:sp modelId="{A466B2C1-DA2E-4C93-A2D0-14F88B073A33}">
      <dsp:nvSpPr>
        <dsp:cNvPr id="0" name=""/>
        <dsp:cNvSpPr/>
      </dsp:nvSpPr>
      <dsp:spPr>
        <a:xfrm>
          <a:off x="0" y="2623526"/>
          <a:ext cx="1214595" cy="1214595"/>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5903" r="37845" b="-4"/>
          <a:stretch/>
        </a:blipFill>
        <a:ln>
          <a:noFill/>
        </a:ln>
        <a:effectLst/>
      </dsp:spPr>
      <dsp:style>
        <a:lnRef idx="0">
          <a:scrgbClr r="0" g="0" b="0"/>
        </a:lnRef>
        <a:fillRef idx="3">
          <a:scrgbClr r="0" g="0" b="0"/>
        </a:fillRef>
        <a:effectRef idx="2">
          <a:scrgbClr r="0" g="0" b="0"/>
        </a:effectRef>
        <a:fontRef idx="minor">
          <a:schemeClr val="lt1"/>
        </a:fontRef>
      </dsp:style>
    </dsp:sp>
    <dsp:sp modelId="{B1A17935-761E-4563-9CE2-63B81160774E}">
      <dsp:nvSpPr>
        <dsp:cNvPr id="0" name=""/>
        <dsp:cNvSpPr/>
      </dsp:nvSpPr>
      <dsp:spPr>
        <a:xfrm>
          <a:off x="1394595" y="2623526"/>
          <a:ext cx="8528168" cy="429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Large Language Models</a:t>
          </a:r>
        </a:p>
      </dsp:txBody>
      <dsp:txXfrm>
        <a:off x="1394595" y="2623526"/>
        <a:ext cx="8528168" cy="429879"/>
      </dsp:txXfrm>
    </dsp:sp>
    <dsp:sp modelId="{18044620-AC7F-4023-92B3-CE9F3ECA968E}">
      <dsp:nvSpPr>
        <dsp:cNvPr id="0" name=""/>
        <dsp:cNvSpPr/>
      </dsp:nvSpPr>
      <dsp:spPr>
        <a:xfrm>
          <a:off x="1394595" y="3053405"/>
          <a:ext cx="8528168" cy="784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The progress in NLP has led to the emergence of large language models, which can generate human-like text and responses.</a:t>
          </a:r>
        </a:p>
      </dsp:txBody>
      <dsp:txXfrm>
        <a:off x="1394595" y="3053405"/>
        <a:ext cx="8528168" cy="7847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2F6F6-B6CF-4C6E-9694-060CFFC787EB}">
      <dsp:nvSpPr>
        <dsp:cNvPr id="0" name=""/>
        <dsp:cNvSpPr/>
      </dsp:nvSpPr>
      <dsp:spPr>
        <a:xfrm>
          <a:off x="0" y="0"/>
          <a:ext cx="1214595" cy="1214595"/>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25081" r="18667" b="-4"/>
          <a:stretch/>
        </a:blipFill>
        <a:ln>
          <a:noFill/>
        </a:ln>
        <a:effectLst/>
      </dsp:spPr>
      <dsp:style>
        <a:lnRef idx="0">
          <a:scrgbClr r="0" g="0" b="0"/>
        </a:lnRef>
        <a:fillRef idx="3">
          <a:scrgbClr r="0" g="0" b="0"/>
        </a:fillRef>
        <a:effectRef idx="2">
          <a:scrgbClr r="0" g="0" b="0"/>
        </a:effectRef>
        <a:fontRef idx="minor">
          <a:schemeClr val="lt1"/>
        </a:fontRef>
      </dsp:style>
    </dsp:sp>
    <dsp:sp modelId="{844859F8-ECFC-4D77-8422-206094B5C625}">
      <dsp:nvSpPr>
        <dsp:cNvPr id="0" name=""/>
        <dsp:cNvSpPr/>
      </dsp:nvSpPr>
      <dsp:spPr>
        <a:xfrm>
          <a:off x="1394595" y="0"/>
          <a:ext cx="8528168" cy="429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AI Text Generation</a:t>
          </a:r>
        </a:p>
      </dsp:txBody>
      <dsp:txXfrm>
        <a:off x="1394595" y="0"/>
        <a:ext cx="8528168" cy="429879"/>
      </dsp:txXfrm>
    </dsp:sp>
    <dsp:sp modelId="{2C8E71B2-6B13-4809-98FE-ACCF0773FB8F}">
      <dsp:nvSpPr>
        <dsp:cNvPr id="0" name=""/>
        <dsp:cNvSpPr/>
      </dsp:nvSpPr>
      <dsp:spPr>
        <a:xfrm>
          <a:off x="1394595" y="429879"/>
          <a:ext cx="8528168" cy="784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Large language models excel at generating coherent and contextually relevant text, mimicking human-like writing styles.</a:t>
          </a:r>
        </a:p>
      </dsp:txBody>
      <dsp:txXfrm>
        <a:off x="1394595" y="429879"/>
        <a:ext cx="8528168" cy="784716"/>
      </dsp:txXfrm>
    </dsp:sp>
    <dsp:sp modelId="{88DF8A1F-4283-41C6-960B-D7D0760862B7}">
      <dsp:nvSpPr>
        <dsp:cNvPr id="0" name=""/>
        <dsp:cNvSpPr/>
      </dsp:nvSpPr>
      <dsp:spPr>
        <a:xfrm>
          <a:off x="0" y="1311763"/>
          <a:ext cx="1214595" cy="1214595"/>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r="-16" b="-16"/>
          <a:stretch/>
        </a:blipFill>
        <a:ln>
          <a:noFill/>
        </a:ln>
        <a:effectLst/>
      </dsp:spPr>
      <dsp:style>
        <a:lnRef idx="0">
          <a:scrgbClr r="0" g="0" b="0"/>
        </a:lnRef>
        <a:fillRef idx="3">
          <a:scrgbClr r="0" g="0" b="0"/>
        </a:fillRef>
        <a:effectRef idx="2">
          <a:scrgbClr r="0" g="0" b="0"/>
        </a:effectRef>
        <a:fontRef idx="minor">
          <a:schemeClr val="lt1"/>
        </a:fontRef>
      </dsp:style>
    </dsp:sp>
    <dsp:sp modelId="{B32AE510-8BB9-4051-B9C3-ECDF62907F8C}">
      <dsp:nvSpPr>
        <dsp:cNvPr id="0" name=""/>
        <dsp:cNvSpPr/>
      </dsp:nvSpPr>
      <dsp:spPr>
        <a:xfrm>
          <a:off x="1394595" y="1311763"/>
          <a:ext cx="8528168" cy="429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Understanding Context</a:t>
          </a:r>
        </a:p>
      </dsp:txBody>
      <dsp:txXfrm>
        <a:off x="1394595" y="1311763"/>
        <a:ext cx="8528168" cy="429879"/>
      </dsp:txXfrm>
    </dsp:sp>
    <dsp:sp modelId="{BCB1AFC7-3898-4A6E-A829-A40833C1B4C2}">
      <dsp:nvSpPr>
        <dsp:cNvPr id="0" name=""/>
        <dsp:cNvSpPr/>
      </dsp:nvSpPr>
      <dsp:spPr>
        <a:xfrm>
          <a:off x="1394595" y="1741642"/>
          <a:ext cx="8528168" cy="784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These models can comprehend context, allowing them to interpret and respond to language in a human-like manner.</a:t>
          </a:r>
        </a:p>
      </dsp:txBody>
      <dsp:txXfrm>
        <a:off x="1394595" y="1741642"/>
        <a:ext cx="8528168" cy="784716"/>
      </dsp:txXfrm>
    </dsp:sp>
    <dsp:sp modelId="{1154E986-FC34-4A82-ACD6-4F8347CFE31F}">
      <dsp:nvSpPr>
        <dsp:cNvPr id="0" name=""/>
        <dsp:cNvSpPr/>
      </dsp:nvSpPr>
      <dsp:spPr>
        <a:xfrm>
          <a:off x="0" y="2623526"/>
          <a:ext cx="1214595" cy="1214595"/>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1874" r="13132" b="9"/>
          <a:stretch/>
        </a:blipFill>
        <a:ln>
          <a:noFill/>
        </a:ln>
        <a:effectLst/>
      </dsp:spPr>
      <dsp:style>
        <a:lnRef idx="0">
          <a:scrgbClr r="0" g="0" b="0"/>
        </a:lnRef>
        <a:fillRef idx="3">
          <a:scrgbClr r="0" g="0" b="0"/>
        </a:fillRef>
        <a:effectRef idx="2">
          <a:scrgbClr r="0" g="0" b="0"/>
        </a:effectRef>
        <a:fontRef idx="minor">
          <a:schemeClr val="lt1"/>
        </a:fontRef>
      </dsp:style>
    </dsp:sp>
    <dsp:sp modelId="{A3C68906-6591-4484-BC0A-DD30FCEF3710}">
      <dsp:nvSpPr>
        <dsp:cNvPr id="0" name=""/>
        <dsp:cNvSpPr/>
      </dsp:nvSpPr>
      <dsp:spPr>
        <a:xfrm>
          <a:off x="1394595" y="2623526"/>
          <a:ext cx="8528168" cy="429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Versatile Language Tasks</a:t>
          </a:r>
        </a:p>
      </dsp:txBody>
      <dsp:txXfrm>
        <a:off x="1394595" y="2623526"/>
        <a:ext cx="8528168" cy="429879"/>
      </dsp:txXfrm>
    </dsp:sp>
    <dsp:sp modelId="{6D6A1D2E-5566-44CE-85D4-663CFF11E0E0}">
      <dsp:nvSpPr>
        <dsp:cNvPr id="0" name=""/>
        <dsp:cNvSpPr/>
      </dsp:nvSpPr>
      <dsp:spPr>
        <a:xfrm>
          <a:off x="1394595" y="3053405"/>
          <a:ext cx="8528168" cy="784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Large language models are capable of performing a variety of language tasks, including translation, summarization, and question answering.</a:t>
          </a:r>
        </a:p>
      </dsp:txBody>
      <dsp:txXfrm>
        <a:off x="1394595" y="3053405"/>
        <a:ext cx="8528168" cy="7847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B4E316-E3C8-4792-8C28-05A3062F3CD7}">
      <dsp:nvSpPr>
        <dsp:cNvPr id="0" name=""/>
        <dsp:cNvSpPr/>
      </dsp:nvSpPr>
      <dsp:spPr>
        <a:xfrm>
          <a:off x="0" y="0"/>
          <a:ext cx="1214595" cy="1214595"/>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2045" r="12962" b="9"/>
          <a:stretch/>
        </a:blipFill>
        <a:ln>
          <a:noFill/>
        </a:ln>
        <a:effectLst/>
      </dsp:spPr>
      <dsp:style>
        <a:lnRef idx="0">
          <a:scrgbClr r="0" g="0" b="0"/>
        </a:lnRef>
        <a:fillRef idx="3">
          <a:scrgbClr r="0" g="0" b="0"/>
        </a:fillRef>
        <a:effectRef idx="2">
          <a:scrgbClr r="0" g="0" b="0"/>
        </a:effectRef>
        <a:fontRef idx="minor">
          <a:schemeClr val="lt1"/>
        </a:fontRef>
      </dsp:style>
    </dsp:sp>
    <dsp:sp modelId="{6A653466-D001-4C4D-BC9A-D3C63617DC94}">
      <dsp:nvSpPr>
        <dsp:cNvPr id="0" name=""/>
        <dsp:cNvSpPr/>
      </dsp:nvSpPr>
      <dsp:spPr>
        <a:xfrm>
          <a:off x="1394595" y="0"/>
          <a:ext cx="8528168" cy="429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Advancements in Capabilities</a:t>
          </a:r>
        </a:p>
      </dsp:txBody>
      <dsp:txXfrm>
        <a:off x="1394595" y="0"/>
        <a:ext cx="8528168" cy="429879"/>
      </dsp:txXfrm>
    </dsp:sp>
    <dsp:sp modelId="{83CE38B0-6681-4B6B-9C67-2CBD97584C9C}">
      <dsp:nvSpPr>
        <dsp:cNvPr id="0" name=""/>
        <dsp:cNvSpPr/>
      </dsp:nvSpPr>
      <dsp:spPr>
        <a:xfrm>
          <a:off x="1394595" y="429879"/>
          <a:ext cx="8528168" cy="784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Future advancements in large language models could enhance their understanding and generation of human-like text, making interactions seamless.</a:t>
          </a:r>
        </a:p>
      </dsp:txBody>
      <dsp:txXfrm>
        <a:off x="1394595" y="429879"/>
        <a:ext cx="8528168" cy="784716"/>
      </dsp:txXfrm>
    </dsp:sp>
    <dsp:sp modelId="{C0E37998-6A5A-4042-B852-A39ABCB3238B}">
      <dsp:nvSpPr>
        <dsp:cNvPr id="0" name=""/>
        <dsp:cNvSpPr/>
      </dsp:nvSpPr>
      <dsp:spPr>
        <a:xfrm>
          <a:off x="0" y="1311763"/>
          <a:ext cx="1214595" cy="1214595"/>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6014" r="19489" b="6"/>
          <a:stretch/>
        </a:blipFill>
        <a:ln>
          <a:noFill/>
        </a:ln>
        <a:effectLst/>
      </dsp:spPr>
      <dsp:style>
        <a:lnRef idx="0">
          <a:scrgbClr r="0" g="0" b="0"/>
        </a:lnRef>
        <a:fillRef idx="3">
          <a:scrgbClr r="0" g="0" b="0"/>
        </a:fillRef>
        <a:effectRef idx="2">
          <a:scrgbClr r="0" g="0" b="0"/>
        </a:effectRef>
        <a:fontRef idx="minor">
          <a:schemeClr val="lt1"/>
        </a:fontRef>
      </dsp:style>
    </dsp:sp>
    <dsp:sp modelId="{3C017313-819E-4C4C-A17D-AD0549FBF93C}">
      <dsp:nvSpPr>
        <dsp:cNvPr id="0" name=""/>
        <dsp:cNvSpPr/>
      </dsp:nvSpPr>
      <dsp:spPr>
        <a:xfrm>
          <a:off x="1394595" y="1311763"/>
          <a:ext cx="8528168" cy="429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Applications Across Sectors</a:t>
          </a:r>
        </a:p>
      </dsp:txBody>
      <dsp:txXfrm>
        <a:off x="1394595" y="1311763"/>
        <a:ext cx="8528168" cy="429879"/>
      </dsp:txXfrm>
    </dsp:sp>
    <dsp:sp modelId="{FAF36B16-A2AE-4896-9C2C-585D972993B1}">
      <dsp:nvSpPr>
        <dsp:cNvPr id="0" name=""/>
        <dsp:cNvSpPr/>
      </dsp:nvSpPr>
      <dsp:spPr>
        <a:xfrm>
          <a:off x="1394595" y="1741642"/>
          <a:ext cx="8528168" cy="784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Large language models can potentially be applied in various sectors such as education, healthcare, and customer service, enriching user experiences.</a:t>
          </a:r>
        </a:p>
      </dsp:txBody>
      <dsp:txXfrm>
        <a:off x="1394595" y="1741642"/>
        <a:ext cx="8528168" cy="784716"/>
      </dsp:txXfrm>
    </dsp:sp>
    <dsp:sp modelId="{A24A41CB-63DD-43FB-9D59-A02C2A994529}">
      <dsp:nvSpPr>
        <dsp:cNvPr id="0" name=""/>
        <dsp:cNvSpPr/>
      </dsp:nvSpPr>
      <dsp:spPr>
        <a:xfrm>
          <a:off x="0" y="2623526"/>
          <a:ext cx="1214595" cy="1214595"/>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21087" r="12162" b="-1"/>
          <a:stretch/>
        </a:blipFill>
        <a:ln>
          <a:noFill/>
        </a:ln>
        <a:effectLst/>
      </dsp:spPr>
      <dsp:style>
        <a:lnRef idx="0">
          <a:scrgbClr r="0" g="0" b="0"/>
        </a:lnRef>
        <a:fillRef idx="3">
          <a:scrgbClr r="0" g="0" b="0"/>
        </a:fillRef>
        <a:effectRef idx="2">
          <a:scrgbClr r="0" g="0" b="0"/>
        </a:effectRef>
        <a:fontRef idx="minor">
          <a:schemeClr val="lt1"/>
        </a:fontRef>
      </dsp:style>
    </dsp:sp>
    <dsp:sp modelId="{313F6B0D-8888-4853-946B-C028145AC49F}">
      <dsp:nvSpPr>
        <dsp:cNvPr id="0" name=""/>
        <dsp:cNvSpPr/>
      </dsp:nvSpPr>
      <dsp:spPr>
        <a:xfrm>
          <a:off x="1394595" y="2623526"/>
          <a:ext cx="8528168" cy="429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Societal Impact</a:t>
          </a:r>
        </a:p>
      </dsp:txBody>
      <dsp:txXfrm>
        <a:off x="1394595" y="2623526"/>
        <a:ext cx="8528168" cy="429879"/>
      </dsp:txXfrm>
    </dsp:sp>
    <dsp:sp modelId="{E3CF4101-4D87-42D5-8D63-72A09F5B46C7}">
      <dsp:nvSpPr>
        <dsp:cNvPr id="0" name=""/>
        <dsp:cNvSpPr/>
      </dsp:nvSpPr>
      <dsp:spPr>
        <a:xfrm>
          <a:off x="1394595" y="3053405"/>
          <a:ext cx="8528168" cy="784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The profound impact of these models on society could reshape how we communicate, learn, and work, creating new opportunities and challenges.</a:t>
          </a:r>
        </a:p>
      </dsp:txBody>
      <dsp:txXfrm>
        <a:off x="1394595" y="3053405"/>
        <a:ext cx="8528168" cy="7847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4E3D7C-66B9-419F-B377-4D1B0391A5AA}">
      <dsp:nvSpPr>
        <dsp:cNvPr id="0" name=""/>
        <dsp:cNvSpPr/>
      </dsp:nvSpPr>
      <dsp:spPr>
        <a:xfrm>
          <a:off x="0" y="0"/>
          <a:ext cx="2327874" cy="623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Advancements in AI</a:t>
          </a:r>
        </a:p>
      </dsp:txBody>
      <dsp:txXfrm>
        <a:off x="0" y="0"/>
        <a:ext cx="2327874" cy="623260"/>
      </dsp:txXfrm>
    </dsp:sp>
    <dsp:sp modelId="{7F7B4D5A-0023-4464-B924-BA83F5890440}">
      <dsp:nvSpPr>
        <dsp:cNvPr id="0" name=""/>
        <dsp:cNvSpPr/>
      </dsp:nvSpPr>
      <dsp:spPr>
        <a:xfrm>
          <a:off x="0" y="623260"/>
          <a:ext cx="2327874" cy="211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Large language models signify a major leap forward in artificial intelligence technology, impacting various industries.</a:t>
          </a:r>
        </a:p>
      </dsp:txBody>
      <dsp:txXfrm>
        <a:off x="0" y="623260"/>
        <a:ext cx="2327874" cy="2115915"/>
      </dsp:txXfrm>
    </dsp:sp>
    <dsp:sp modelId="{275876CD-766A-4C6D-86D5-EF2E7E3BE6D8}">
      <dsp:nvSpPr>
        <dsp:cNvPr id="0" name=""/>
        <dsp:cNvSpPr/>
      </dsp:nvSpPr>
      <dsp:spPr>
        <a:xfrm>
          <a:off x="2560661" y="0"/>
          <a:ext cx="2327874" cy="623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Diverse Applications</a:t>
          </a:r>
        </a:p>
      </dsp:txBody>
      <dsp:txXfrm>
        <a:off x="2560661" y="0"/>
        <a:ext cx="2327874" cy="623260"/>
      </dsp:txXfrm>
    </dsp:sp>
    <dsp:sp modelId="{52583C5C-C969-4AAC-A684-2FF785E492A2}">
      <dsp:nvSpPr>
        <dsp:cNvPr id="0" name=""/>
        <dsp:cNvSpPr/>
      </dsp:nvSpPr>
      <dsp:spPr>
        <a:xfrm>
          <a:off x="2560661" y="623260"/>
          <a:ext cx="2327874" cy="211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These models have wide-ranging applications across sectors, from healthcare to finance and beyond, enhancing productivity.</a:t>
          </a:r>
        </a:p>
      </dsp:txBody>
      <dsp:txXfrm>
        <a:off x="2560661" y="623260"/>
        <a:ext cx="2327874" cy="2115915"/>
      </dsp:txXfrm>
    </dsp:sp>
    <dsp:sp modelId="{861A9AE3-D734-492F-B45A-89944BAC2159}">
      <dsp:nvSpPr>
        <dsp:cNvPr id="0" name=""/>
        <dsp:cNvSpPr/>
      </dsp:nvSpPr>
      <dsp:spPr>
        <a:xfrm>
          <a:off x="5121323" y="0"/>
          <a:ext cx="2327874" cy="623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Ethical Considerations</a:t>
          </a:r>
        </a:p>
      </dsp:txBody>
      <dsp:txXfrm>
        <a:off x="5121323" y="0"/>
        <a:ext cx="2327874" cy="623260"/>
      </dsp:txXfrm>
    </dsp:sp>
    <dsp:sp modelId="{18A96DE5-F171-4388-BA8C-090A2F40E97A}">
      <dsp:nvSpPr>
        <dsp:cNvPr id="0" name=""/>
        <dsp:cNvSpPr/>
      </dsp:nvSpPr>
      <dsp:spPr>
        <a:xfrm>
          <a:off x="5121323" y="623260"/>
          <a:ext cx="2327874" cy="211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rise of language models also brings important ethical considerations that must be addressed to ensure responsible usage.</a:t>
          </a:r>
        </a:p>
      </dsp:txBody>
      <dsp:txXfrm>
        <a:off x="5121323" y="623260"/>
        <a:ext cx="2327874" cy="2115915"/>
      </dsp:txXfrm>
    </dsp:sp>
    <dsp:sp modelId="{DA913F9E-99AA-4404-B447-F9DB1CF56F33}">
      <dsp:nvSpPr>
        <dsp:cNvPr id="0" name=""/>
        <dsp:cNvSpPr/>
      </dsp:nvSpPr>
      <dsp:spPr>
        <a:xfrm>
          <a:off x="7681985" y="0"/>
          <a:ext cx="2327874" cy="623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Future of AI Research</a:t>
          </a:r>
        </a:p>
      </dsp:txBody>
      <dsp:txXfrm>
        <a:off x="7681985" y="0"/>
        <a:ext cx="2327874" cy="623260"/>
      </dsp:txXfrm>
    </dsp:sp>
    <dsp:sp modelId="{2B375B1B-37A9-4895-AA5E-CB5B8AFC2047}">
      <dsp:nvSpPr>
        <dsp:cNvPr id="0" name=""/>
        <dsp:cNvSpPr/>
      </dsp:nvSpPr>
      <dsp:spPr>
        <a:xfrm>
          <a:off x="7681985" y="623260"/>
          <a:ext cx="2327874" cy="211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Continuous research and development in this field will shape the future of AI, unlocking new possibilities.</a:t>
          </a:r>
        </a:p>
      </dsp:txBody>
      <dsp:txXfrm>
        <a:off x="7681985" y="623260"/>
        <a:ext cx="2327874" cy="2115915"/>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6FCD7C-8697-4390-B429-6918068EA13E}" type="datetimeFigureOut">
              <a:rPr lang="en-IN" smtClean="0"/>
              <a:t>14-05-2025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3395F0-4440-4F05-B2DD-2F340B4ABF01}" type="slidenum">
              <a:rPr lang="en-IN" smtClean="0"/>
              <a:t>‹#›</a:t>
            </a:fld>
            <a:endParaRPr lang="en-IN"/>
          </a:p>
        </p:txBody>
      </p:sp>
    </p:spTree>
    <p:extLst>
      <p:ext uri="{BB962C8B-B14F-4D97-AF65-F5344CB8AC3E}">
        <p14:creationId xmlns:p14="http://schemas.microsoft.com/office/powerpoint/2010/main" val="675153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
---
Large Language Models (LLMs) have revolutionized the field of artificial intelligence, particularly in natural language processing. This presentation will cover the historical context of AI, the fundamentals of LLMs, their training methodologies, applications, and the ethical considerations surrounding their use.
</a:t>
            </a:r>
          </a:p>
        </p:txBody>
      </p:sp>
      <p:sp>
        <p:nvSpPr>
          <p:cNvPr id="4" name="Slide Number Placeholder 3"/>
          <p:cNvSpPr>
            <a:spLocks noGrp="1"/>
          </p:cNvSpPr>
          <p:nvPr>
            <p:ph type="sldNum" sz="quarter" idx="5"/>
          </p:nvPr>
        </p:nvSpPr>
        <p:spPr/>
        <p:txBody>
          <a:bodyPr/>
          <a:lstStyle/>
          <a:p>
            <a:fld id="{8D972A2B-53E0-4FDB-94D3-84E39D25FA24}" type="slidenum">
              <a:rPr lang="en-IN" smtClean="0"/>
              <a:t>1</a:t>
            </a:fld>
            <a:endParaRPr lang="en-IN"/>
          </a:p>
        </p:txBody>
      </p:sp>
    </p:spTree>
    <p:extLst>
      <p:ext uri="{BB962C8B-B14F-4D97-AF65-F5344CB8AC3E}">
        <p14:creationId xmlns:p14="http://schemas.microsoft.com/office/powerpoint/2010/main" val="39034006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Examples of prominent large language models include OpenAI's GPT and Google's BERT. Each model has its strengths and applications, showcasing the versatility of LLMs in various tasks.</a:t>
            </a:r>
          </a:p>
        </p:txBody>
      </p:sp>
      <p:sp>
        <p:nvSpPr>
          <p:cNvPr id="4" name="Slide Number Placeholder 3"/>
          <p:cNvSpPr>
            <a:spLocks noGrp="1"/>
          </p:cNvSpPr>
          <p:nvPr>
            <p:ph type="sldNum" sz="quarter" idx="5"/>
          </p:nvPr>
        </p:nvSpPr>
        <p:spPr/>
        <p:txBody>
          <a:bodyPr/>
          <a:lstStyle/>
          <a:p>
            <a:fld id="{8D972A2B-53E0-4FDB-94D3-84E39D25FA24}" type="slidenum">
              <a:rPr lang="en-IN" smtClean="0"/>
              <a:t>10</a:t>
            </a:fld>
            <a:endParaRPr lang="en-IN"/>
          </a:p>
        </p:txBody>
      </p:sp>
    </p:spTree>
    <p:extLst>
      <p:ext uri="{BB962C8B-B14F-4D97-AF65-F5344CB8AC3E}">
        <p14:creationId xmlns:p14="http://schemas.microsoft.com/office/powerpoint/2010/main" val="990180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Training large language models involves sophisticated techniques and vast datasets. This section will cover the processes behind creating effective LLMs.</a:t>
            </a:r>
          </a:p>
        </p:txBody>
      </p:sp>
      <p:sp>
        <p:nvSpPr>
          <p:cNvPr id="4" name="Slide Number Placeholder 3"/>
          <p:cNvSpPr>
            <a:spLocks noGrp="1"/>
          </p:cNvSpPr>
          <p:nvPr>
            <p:ph type="sldNum" sz="quarter" idx="5"/>
          </p:nvPr>
        </p:nvSpPr>
        <p:spPr/>
        <p:txBody>
          <a:bodyPr/>
          <a:lstStyle/>
          <a:p>
            <a:fld id="{8D972A2B-53E0-4FDB-94D3-84E39D25FA24}" type="slidenum">
              <a:rPr lang="en-IN" smtClean="0"/>
              <a:t>11</a:t>
            </a:fld>
            <a:endParaRPr lang="en-IN"/>
          </a:p>
        </p:txBody>
      </p:sp>
    </p:spTree>
    <p:extLst>
      <p:ext uri="{BB962C8B-B14F-4D97-AF65-F5344CB8AC3E}">
        <p14:creationId xmlns:p14="http://schemas.microsoft.com/office/powerpoint/2010/main" val="3490897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The first step in training LLMs is gathering a diverse dataset. Preprocessing this data to ensure quality and relevance is essential for effective learning.</a:t>
            </a:r>
          </a:p>
        </p:txBody>
      </p:sp>
      <p:sp>
        <p:nvSpPr>
          <p:cNvPr id="4" name="Slide Number Placeholder 3"/>
          <p:cNvSpPr>
            <a:spLocks noGrp="1"/>
          </p:cNvSpPr>
          <p:nvPr>
            <p:ph type="sldNum" sz="quarter" idx="5"/>
          </p:nvPr>
        </p:nvSpPr>
        <p:spPr/>
        <p:txBody>
          <a:bodyPr/>
          <a:lstStyle/>
          <a:p>
            <a:fld id="{8D972A2B-53E0-4FDB-94D3-84E39D25FA24}" type="slidenum">
              <a:rPr lang="en-IN" smtClean="0"/>
              <a:t>12</a:t>
            </a:fld>
            <a:endParaRPr lang="en-IN"/>
          </a:p>
        </p:txBody>
      </p:sp>
    </p:spTree>
    <p:extLst>
      <p:ext uri="{BB962C8B-B14F-4D97-AF65-F5344CB8AC3E}">
        <p14:creationId xmlns:p14="http://schemas.microsoft.com/office/powerpoint/2010/main" val="1643020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Various training techniques, such as supervised and unsupervised learning, are employed when building LLMs. Each method impacts the model's performance and capabilities.</a:t>
            </a:r>
          </a:p>
        </p:txBody>
      </p:sp>
      <p:sp>
        <p:nvSpPr>
          <p:cNvPr id="4" name="Slide Number Placeholder 3"/>
          <p:cNvSpPr>
            <a:spLocks noGrp="1"/>
          </p:cNvSpPr>
          <p:nvPr>
            <p:ph type="sldNum" sz="quarter" idx="5"/>
          </p:nvPr>
        </p:nvSpPr>
        <p:spPr/>
        <p:txBody>
          <a:bodyPr/>
          <a:lstStyle/>
          <a:p>
            <a:fld id="{8D972A2B-53E0-4FDB-94D3-84E39D25FA24}" type="slidenum">
              <a:rPr lang="en-IN" smtClean="0"/>
              <a:t>13</a:t>
            </a:fld>
            <a:endParaRPr lang="en-IN"/>
          </a:p>
        </p:txBody>
      </p:sp>
    </p:spTree>
    <p:extLst>
      <p:ext uri="{BB962C8B-B14F-4D97-AF65-F5344CB8AC3E}">
        <p14:creationId xmlns:p14="http://schemas.microsoft.com/office/powerpoint/2010/main" val="21378624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Training large language models presents challenges such as computational costs and overfitting. Researchers continue to develop innovative solutions to overcome these hurdles.</a:t>
            </a:r>
          </a:p>
        </p:txBody>
      </p:sp>
      <p:sp>
        <p:nvSpPr>
          <p:cNvPr id="4" name="Slide Number Placeholder 3"/>
          <p:cNvSpPr>
            <a:spLocks noGrp="1"/>
          </p:cNvSpPr>
          <p:nvPr>
            <p:ph type="sldNum" sz="quarter" idx="5"/>
          </p:nvPr>
        </p:nvSpPr>
        <p:spPr/>
        <p:txBody>
          <a:bodyPr/>
          <a:lstStyle/>
          <a:p>
            <a:fld id="{8D972A2B-53E0-4FDB-94D3-84E39D25FA24}" type="slidenum">
              <a:rPr lang="en-IN" smtClean="0"/>
              <a:t>14</a:t>
            </a:fld>
            <a:endParaRPr lang="en-IN"/>
          </a:p>
        </p:txBody>
      </p:sp>
    </p:spTree>
    <p:extLst>
      <p:ext uri="{BB962C8B-B14F-4D97-AF65-F5344CB8AC3E}">
        <p14:creationId xmlns:p14="http://schemas.microsoft.com/office/powerpoint/2010/main" val="28786267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LLMs have a wide range of applications that showcase their capabilities in understanding and generating human language. This section will highlight some of these applications.</a:t>
            </a:r>
          </a:p>
        </p:txBody>
      </p:sp>
      <p:sp>
        <p:nvSpPr>
          <p:cNvPr id="4" name="Slide Number Placeholder 3"/>
          <p:cNvSpPr>
            <a:spLocks noGrp="1"/>
          </p:cNvSpPr>
          <p:nvPr>
            <p:ph type="sldNum" sz="quarter" idx="5"/>
          </p:nvPr>
        </p:nvSpPr>
        <p:spPr/>
        <p:txBody>
          <a:bodyPr/>
          <a:lstStyle/>
          <a:p>
            <a:fld id="{8D972A2B-53E0-4FDB-94D3-84E39D25FA24}" type="slidenum">
              <a:rPr lang="en-IN" smtClean="0"/>
              <a:t>15</a:t>
            </a:fld>
            <a:endParaRPr lang="en-IN"/>
          </a:p>
        </p:txBody>
      </p:sp>
    </p:spTree>
    <p:extLst>
      <p:ext uri="{BB962C8B-B14F-4D97-AF65-F5344CB8AC3E}">
        <p14:creationId xmlns:p14="http://schemas.microsoft.com/office/powerpoint/2010/main" val="3156572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LLMs excel in generating coherent text, making them valuable tools for content creation, story generation, and more. Their ability to complete text prompts is widely utilized in various applications.</a:t>
            </a:r>
          </a:p>
        </p:txBody>
      </p:sp>
      <p:sp>
        <p:nvSpPr>
          <p:cNvPr id="4" name="Slide Number Placeholder 3"/>
          <p:cNvSpPr>
            <a:spLocks noGrp="1"/>
          </p:cNvSpPr>
          <p:nvPr>
            <p:ph type="sldNum" sz="quarter" idx="5"/>
          </p:nvPr>
        </p:nvSpPr>
        <p:spPr/>
        <p:txBody>
          <a:bodyPr/>
          <a:lstStyle/>
          <a:p>
            <a:fld id="{8D972A2B-53E0-4FDB-94D3-84E39D25FA24}" type="slidenum">
              <a:rPr lang="en-IN" smtClean="0"/>
              <a:t>16</a:t>
            </a:fld>
            <a:endParaRPr lang="en-IN"/>
          </a:p>
        </p:txBody>
      </p:sp>
    </p:spTree>
    <p:extLst>
      <p:ext uri="{BB962C8B-B14F-4D97-AF65-F5344CB8AC3E}">
        <p14:creationId xmlns:p14="http://schemas.microsoft.com/office/powerpoint/2010/main" val="4188714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Large language models have significantly advanced the field of machine translation, offering improved accuracy and fluency in translating text between languages.</a:t>
            </a:r>
          </a:p>
        </p:txBody>
      </p:sp>
      <p:sp>
        <p:nvSpPr>
          <p:cNvPr id="4" name="Slide Number Placeholder 3"/>
          <p:cNvSpPr>
            <a:spLocks noGrp="1"/>
          </p:cNvSpPr>
          <p:nvPr>
            <p:ph type="sldNum" sz="quarter" idx="5"/>
          </p:nvPr>
        </p:nvSpPr>
        <p:spPr/>
        <p:txBody>
          <a:bodyPr/>
          <a:lstStyle/>
          <a:p>
            <a:fld id="{8D972A2B-53E0-4FDB-94D3-84E39D25FA24}" type="slidenum">
              <a:rPr lang="en-IN" smtClean="0"/>
              <a:t>17</a:t>
            </a:fld>
            <a:endParaRPr lang="en-IN"/>
          </a:p>
        </p:txBody>
      </p:sp>
    </p:spTree>
    <p:extLst>
      <p:ext uri="{BB962C8B-B14F-4D97-AF65-F5344CB8AC3E}">
        <p14:creationId xmlns:p14="http://schemas.microsoft.com/office/powerpoint/2010/main" val="3737229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LLMs are widely used in sentiment analysis to gauge opinions in text and in developing intelligent chatbots that can engage in human-like conversations.</a:t>
            </a:r>
          </a:p>
        </p:txBody>
      </p:sp>
      <p:sp>
        <p:nvSpPr>
          <p:cNvPr id="4" name="Slide Number Placeholder 3"/>
          <p:cNvSpPr>
            <a:spLocks noGrp="1"/>
          </p:cNvSpPr>
          <p:nvPr>
            <p:ph type="sldNum" sz="quarter" idx="5"/>
          </p:nvPr>
        </p:nvSpPr>
        <p:spPr/>
        <p:txBody>
          <a:bodyPr/>
          <a:lstStyle/>
          <a:p>
            <a:fld id="{8D972A2B-53E0-4FDB-94D3-84E39D25FA24}" type="slidenum">
              <a:rPr lang="en-IN" smtClean="0"/>
              <a:t>18</a:t>
            </a:fld>
            <a:endParaRPr lang="en-IN"/>
          </a:p>
        </p:txBody>
      </p:sp>
    </p:spTree>
    <p:extLst>
      <p:ext uri="{BB962C8B-B14F-4D97-AF65-F5344CB8AC3E}">
        <p14:creationId xmlns:p14="http://schemas.microsoft.com/office/powerpoint/2010/main" val="2609787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As with any technology, large language models raise important ethical questions. This final section discusses the implications of their use and future advancements.</a:t>
            </a:r>
          </a:p>
        </p:txBody>
      </p:sp>
      <p:sp>
        <p:nvSpPr>
          <p:cNvPr id="4" name="Slide Number Placeholder 3"/>
          <p:cNvSpPr>
            <a:spLocks noGrp="1"/>
          </p:cNvSpPr>
          <p:nvPr>
            <p:ph type="sldNum" sz="quarter" idx="5"/>
          </p:nvPr>
        </p:nvSpPr>
        <p:spPr/>
        <p:txBody>
          <a:bodyPr/>
          <a:lstStyle/>
          <a:p>
            <a:fld id="{8D972A2B-53E0-4FDB-94D3-84E39D25FA24}" type="slidenum">
              <a:rPr lang="en-IN" smtClean="0"/>
              <a:t>19</a:t>
            </a:fld>
            <a:endParaRPr lang="en-IN"/>
          </a:p>
        </p:txBody>
      </p:sp>
    </p:spTree>
    <p:extLst>
      <p:ext uri="{BB962C8B-B14F-4D97-AF65-F5344CB8AC3E}">
        <p14:creationId xmlns:p14="http://schemas.microsoft.com/office/powerpoint/2010/main" val="583571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We will begin with the historical context of AI development, discussing early research and milestones that shaped the field. Next, we will explore what large language models are, including their characteristics and architecture. We will then move on to their training processes, applications across various domains, and conclude with ethical considerations and future directions for AI.</a:t>
            </a:r>
          </a:p>
        </p:txBody>
      </p:sp>
      <p:sp>
        <p:nvSpPr>
          <p:cNvPr id="4" name="Slide Number Placeholder 3"/>
          <p:cNvSpPr>
            <a:spLocks noGrp="1"/>
          </p:cNvSpPr>
          <p:nvPr>
            <p:ph type="sldNum" sz="quarter" idx="5"/>
          </p:nvPr>
        </p:nvSpPr>
        <p:spPr/>
        <p:txBody>
          <a:bodyPr/>
          <a:lstStyle/>
          <a:p>
            <a:fld id="{8D972A2B-53E0-4FDB-94D3-84E39D25FA24}" type="slidenum">
              <a:rPr lang="en-IN" smtClean="0"/>
              <a:t>2</a:t>
            </a:fld>
            <a:endParaRPr lang="en-IN"/>
          </a:p>
        </p:txBody>
      </p:sp>
    </p:spTree>
    <p:extLst>
      <p:ext uri="{BB962C8B-B14F-4D97-AF65-F5344CB8AC3E}">
        <p14:creationId xmlns:p14="http://schemas.microsoft.com/office/powerpoint/2010/main" val="28764181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Bias in language models can lead to unfair outcomes. Addressing this issue is crucial for developing equitable AI systems and ensuring fair representation.</a:t>
            </a:r>
          </a:p>
        </p:txBody>
      </p:sp>
      <p:sp>
        <p:nvSpPr>
          <p:cNvPr id="4" name="Slide Number Placeholder 3"/>
          <p:cNvSpPr>
            <a:spLocks noGrp="1"/>
          </p:cNvSpPr>
          <p:nvPr>
            <p:ph type="sldNum" sz="quarter" idx="5"/>
          </p:nvPr>
        </p:nvSpPr>
        <p:spPr/>
        <p:txBody>
          <a:bodyPr/>
          <a:lstStyle/>
          <a:p>
            <a:fld id="{8D972A2B-53E0-4FDB-94D3-84E39D25FA24}" type="slidenum">
              <a:rPr lang="en-IN" smtClean="0"/>
              <a:t>20</a:t>
            </a:fld>
            <a:endParaRPr lang="en-IN"/>
          </a:p>
        </p:txBody>
      </p:sp>
    </p:spTree>
    <p:extLst>
      <p:ext uri="{BB962C8B-B14F-4D97-AF65-F5344CB8AC3E}">
        <p14:creationId xmlns:p14="http://schemas.microsoft.com/office/powerpoint/2010/main" val="9342234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Large language models often require vast amounts of data, raising concerns about user privacy and data security. It is essential to implement measures to protect sensitive information.</a:t>
            </a:r>
          </a:p>
        </p:txBody>
      </p:sp>
      <p:sp>
        <p:nvSpPr>
          <p:cNvPr id="4" name="Slide Number Placeholder 3"/>
          <p:cNvSpPr>
            <a:spLocks noGrp="1"/>
          </p:cNvSpPr>
          <p:nvPr>
            <p:ph type="sldNum" sz="quarter" idx="5"/>
          </p:nvPr>
        </p:nvSpPr>
        <p:spPr/>
        <p:txBody>
          <a:bodyPr/>
          <a:lstStyle/>
          <a:p>
            <a:fld id="{8D972A2B-53E0-4FDB-94D3-84E39D25FA24}" type="slidenum">
              <a:rPr lang="en-IN" smtClean="0"/>
              <a:t>21</a:t>
            </a:fld>
            <a:endParaRPr lang="en-IN"/>
          </a:p>
        </p:txBody>
      </p:sp>
    </p:spTree>
    <p:extLst>
      <p:ext uri="{BB962C8B-B14F-4D97-AF65-F5344CB8AC3E}">
        <p14:creationId xmlns:p14="http://schemas.microsoft.com/office/powerpoint/2010/main" val="2343678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The future of large language models is promising, with potential advancements in their capabilities and applications. Their impact on society could be profound, influencing various sectors.</a:t>
            </a:r>
          </a:p>
        </p:txBody>
      </p:sp>
      <p:sp>
        <p:nvSpPr>
          <p:cNvPr id="4" name="Slide Number Placeholder 3"/>
          <p:cNvSpPr>
            <a:spLocks noGrp="1"/>
          </p:cNvSpPr>
          <p:nvPr>
            <p:ph type="sldNum" sz="quarter" idx="5"/>
          </p:nvPr>
        </p:nvSpPr>
        <p:spPr/>
        <p:txBody>
          <a:bodyPr/>
          <a:lstStyle/>
          <a:p>
            <a:fld id="{8D972A2B-53E0-4FDB-94D3-84E39D25FA24}" type="slidenum">
              <a:rPr lang="en-IN" smtClean="0"/>
              <a:t>22</a:t>
            </a:fld>
            <a:endParaRPr lang="en-IN"/>
          </a:p>
        </p:txBody>
      </p:sp>
    </p:spTree>
    <p:extLst>
      <p:ext uri="{BB962C8B-B14F-4D97-AF65-F5344CB8AC3E}">
        <p14:creationId xmlns:p14="http://schemas.microsoft.com/office/powerpoint/2010/main" val="26776239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In conclusion, large language models represent a significant advancement in AI, with diverse applications and ethical considerations. Continued research and development will shape the future of this exciting field.</a:t>
            </a:r>
          </a:p>
        </p:txBody>
      </p:sp>
      <p:sp>
        <p:nvSpPr>
          <p:cNvPr id="4" name="Slide Number Placeholder 3"/>
          <p:cNvSpPr>
            <a:spLocks noGrp="1"/>
          </p:cNvSpPr>
          <p:nvPr>
            <p:ph type="sldNum" sz="quarter" idx="5"/>
          </p:nvPr>
        </p:nvSpPr>
        <p:spPr/>
        <p:txBody>
          <a:bodyPr/>
          <a:lstStyle/>
          <a:p>
            <a:fld id="{8D972A2B-53E0-4FDB-94D3-84E39D25FA24}" type="slidenum">
              <a:rPr lang="en-IN" smtClean="0"/>
              <a:t>23</a:t>
            </a:fld>
            <a:endParaRPr lang="en-IN"/>
          </a:p>
        </p:txBody>
      </p:sp>
    </p:spTree>
    <p:extLst>
      <p:ext uri="{BB962C8B-B14F-4D97-AF65-F5344CB8AC3E}">
        <p14:creationId xmlns:p14="http://schemas.microsoft.com/office/powerpoint/2010/main" val="13827018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8C59C-E503-FDCC-83EA-4E70099DF9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3632BA-59DD-815C-CD2F-D1EEB00324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737E46-337F-150C-7FE9-BCF0DDDDF379}"/>
              </a:ext>
            </a:extLst>
          </p:cNvPr>
          <p:cNvSpPr>
            <a:spLocks noGrp="1"/>
          </p:cNvSpPr>
          <p:nvPr>
            <p:ph type="body" idx="1"/>
          </p:nvPr>
        </p:nvSpPr>
        <p:spPr/>
        <p:txBody>
          <a:bodyPr/>
          <a:lstStyle/>
          <a:p>
            <a:r>
              <a:rPr lang="en-IN"/>
              <a:t>Large language models represent a significant leap in natural language processing capabilities, allowing for complex text generation and understanding. This section will explain what defines LLMs.</a:t>
            </a:r>
          </a:p>
        </p:txBody>
      </p:sp>
      <p:sp>
        <p:nvSpPr>
          <p:cNvPr id="4" name="Slide Number Placeholder 3">
            <a:extLst>
              <a:ext uri="{FF2B5EF4-FFF2-40B4-BE49-F238E27FC236}">
                <a16:creationId xmlns:a16="http://schemas.microsoft.com/office/drawing/2014/main" id="{631DC8ED-AAA9-A729-7EF5-25FC917679D5}"/>
              </a:ext>
            </a:extLst>
          </p:cNvPr>
          <p:cNvSpPr>
            <a:spLocks noGrp="1"/>
          </p:cNvSpPr>
          <p:nvPr>
            <p:ph type="sldNum" sz="quarter" idx="5"/>
          </p:nvPr>
        </p:nvSpPr>
        <p:spPr/>
        <p:txBody>
          <a:bodyPr/>
          <a:lstStyle/>
          <a:p>
            <a:fld id="{8D972A2B-53E0-4FDB-94D3-84E39D25FA24}" type="slidenum">
              <a:rPr lang="en-IN" smtClean="0"/>
              <a:t>24</a:t>
            </a:fld>
            <a:endParaRPr lang="en-IN"/>
          </a:p>
        </p:txBody>
      </p:sp>
    </p:spTree>
    <p:extLst>
      <p:ext uri="{BB962C8B-B14F-4D97-AF65-F5344CB8AC3E}">
        <p14:creationId xmlns:p14="http://schemas.microsoft.com/office/powerpoint/2010/main" val="4163542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Understanding the historical development of AI is crucial in appreciating the advancements in large language models. This segment will trace the evolution of AI research over the decades.</a:t>
            </a:r>
          </a:p>
        </p:txBody>
      </p:sp>
      <p:sp>
        <p:nvSpPr>
          <p:cNvPr id="4" name="Slide Number Placeholder 3"/>
          <p:cNvSpPr>
            <a:spLocks noGrp="1"/>
          </p:cNvSpPr>
          <p:nvPr>
            <p:ph type="sldNum" sz="quarter" idx="5"/>
          </p:nvPr>
        </p:nvSpPr>
        <p:spPr/>
        <p:txBody>
          <a:bodyPr/>
          <a:lstStyle/>
          <a:p>
            <a:fld id="{8D972A2B-53E0-4FDB-94D3-84E39D25FA24}" type="slidenum">
              <a:rPr lang="en-IN" smtClean="0"/>
              <a:t>3</a:t>
            </a:fld>
            <a:endParaRPr lang="en-IN"/>
          </a:p>
        </p:txBody>
      </p:sp>
    </p:spTree>
    <p:extLst>
      <p:ext uri="{BB962C8B-B14F-4D97-AF65-F5344CB8AC3E}">
        <p14:creationId xmlns:p14="http://schemas.microsoft.com/office/powerpoint/2010/main" val="2621344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AI research began in the mid-20th century, with significant milestones like the Turing Test and the development of early neural networks. These foundational ideas set the stage for modern AI technologies.</a:t>
            </a:r>
          </a:p>
        </p:txBody>
      </p:sp>
      <p:sp>
        <p:nvSpPr>
          <p:cNvPr id="4" name="Slide Number Placeholder 3"/>
          <p:cNvSpPr>
            <a:spLocks noGrp="1"/>
          </p:cNvSpPr>
          <p:nvPr>
            <p:ph type="sldNum" sz="quarter" idx="5"/>
          </p:nvPr>
        </p:nvSpPr>
        <p:spPr/>
        <p:txBody>
          <a:bodyPr/>
          <a:lstStyle/>
          <a:p>
            <a:fld id="{8D972A2B-53E0-4FDB-94D3-84E39D25FA24}" type="slidenum">
              <a:rPr lang="en-IN" smtClean="0"/>
              <a:t>4</a:t>
            </a:fld>
            <a:endParaRPr lang="en-IN"/>
          </a:p>
        </p:txBody>
      </p:sp>
    </p:spTree>
    <p:extLst>
      <p:ext uri="{BB962C8B-B14F-4D97-AF65-F5344CB8AC3E}">
        <p14:creationId xmlns:p14="http://schemas.microsoft.com/office/powerpoint/2010/main" val="3051941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Machine learning emerged as a critical subset of AI in the 1980s and 1990s, focusing on the development of algorithms that allow computers to learn from data. This evolution paved the way for more sophisticated AI applications.</a:t>
            </a:r>
          </a:p>
        </p:txBody>
      </p:sp>
      <p:sp>
        <p:nvSpPr>
          <p:cNvPr id="4" name="Slide Number Placeholder 3"/>
          <p:cNvSpPr>
            <a:spLocks noGrp="1"/>
          </p:cNvSpPr>
          <p:nvPr>
            <p:ph type="sldNum" sz="quarter" idx="5"/>
          </p:nvPr>
        </p:nvSpPr>
        <p:spPr/>
        <p:txBody>
          <a:bodyPr/>
          <a:lstStyle/>
          <a:p>
            <a:fld id="{8D972A2B-53E0-4FDB-94D3-84E39D25FA24}" type="slidenum">
              <a:rPr lang="en-IN" smtClean="0"/>
              <a:t>5</a:t>
            </a:fld>
            <a:endParaRPr lang="en-IN"/>
          </a:p>
        </p:txBody>
      </p:sp>
    </p:spTree>
    <p:extLst>
      <p:ext uri="{BB962C8B-B14F-4D97-AF65-F5344CB8AC3E}">
        <p14:creationId xmlns:p14="http://schemas.microsoft.com/office/powerpoint/2010/main" val="3825617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Natural Language Processing (NLP) is a field of AI that enables machines to understand and interact using human language. The advancements in NLP directly contributed to the rise of large language models.</a:t>
            </a:r>
          </a:p>
        </p:txBody>
      </p:sp>
      <p:sp>
        <p:nvSpPr>
          <p:cNvPr id="4" name="Slide Number Placeholder 3"/>
          <p:cNvSpPr>
            <a:spLocks noGrp="1"/>
          </p:cNvSpPr>
          <p:nvPr>
            <p:ph type="sldNum" sz="quarter" idx="5"/>
          </p:nvPr>
        </p:nvSpPr>
        <p:spPr/>
        <p:txBody>
          <a:bodyPr/>
          <a:lstStyle/>
          <a:p>
            <a:fld id="{8D972A2B-53E0-4FDB-94D3-84E39D25FA24}" type="slidenum">
              <a:rPr lang="en-IN" smtClean="0"/>
              <a:t>6</a:t>
            </a:fld>
            <a:endParaRPr lang="en-IN"/>
          </a:p>
        </p:txBody>
      </p:sp>
    </p:spTree>
    <p:extLst>
      <p:ext uri="{BB962C8B-B14F-4D97-AF65-F5344CB8AC3E}">
        <p14:creationId xmlns:p14="http://schemas.microsoft.com/office/powerpoint/2010/main" val="1525497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Large language models represent a significant leap in natural language processing capabilities, allowing for complex text generation and understanding. This section will explain what defines LLMs.</a:t>
            </a:r>
          </a:p>
        </p:txBody>
      </p:sp>
      <p:sp>
        <p:nvSpPr>
          <p:cNvPr id="4" name="Slide Number Placeholder 3"/>
          <p:cNvSpPr>
            <a:spLocks noGrp="1"/>
          </p:cNvSpPr>
          <p:nvPr>
            <p:ph type="sldNum" sz="quarter" idx="5"/>
          </p:nvPr>
        </p:nvSpPr>
        <p:spPr/>
        <p:txBody>
          <a:bodyPr/>
          <a:lstStyle/>
          <a:p>
            <a:fld id="{8D972A2B-53E0-4FDB-94D3-84E39D25FA24}" type="slidenum">
              <a:rPr lang="en-IN" smtClean="0"/>
              <a:t>7</a:t>
            </a:fld>
            <a:endParaRPr lang="en-IN"/>
          </a:p>
        </p:txBody>
      </p:sp>
    </p:spTree>
    <p:extLst>
      <p:ext uri="{BB962C8B-B14F-4D97-AF65-F5344CB8AC3E}">
        <p14:creationId xmlns:p14="http://schemas.microsoft.com/office/powerpoint/2010/main" val="3486350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Large language models are AI systems trained on vast amounts of text data. Their key characteristics include the ability to generate coherent text, understand context, and perform various language tasks.</a:t>
            </a:r>
          </a:p>
        </p:txBody>
      </p:sp>
      <p:sp>
        <p:nvSpPr>
          <p:cNvPr id="4" name="Slide Number Placeholder 3"/>
          <p:cNvSpPr>
            <a:spLocks noGrp="1"/>
          </p:cNvSpPr>
          <p:nvPr>
            <p:ph type="sldNum" sz="quarter" idx="5"/>
          </p:nvPr>
        </p:nvSpPr>
        <p:spPr/>
        <p:txBody>
          <a:bodyPr/>
          <a:lstStyle/>
          <a:p>
            <a:fld id="{8D972A2B-53E0-4FDB-94D3-84E39D25FA24}" type="slidenum">
              <a:rPr lang="en-IN" smtClean="0"/>
              <a:t>8</a:t>
            </a:fld>
            <a:endParaRPr lang="en-IN"/>
          </a:p>
        </p:txBody>
      </p:sp>
    </p:spTree>
    <p:extLst>
      <p:ext uri="{BB962C8B-B14F-4D97-AF65-F5344CB8AC3E}">
        <p14:creationId xmlns:p14="http://schemas.microsoft.com/office/powerpoint/2010/main" val="38545502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LLMs are built on complex architectures, like transformers, which allow for efficient processing of language data. Understanding these components is crucial to grasping how LLMs function.</a:t>
            </a:r>
          </a:p>
        </p:txBody>
      </p:sp>
      <p:sp>
        <p:nvSpPr>
          <p:cNvPr id="4" name="Slide Number Placeholder 3"/>
          <p:cNvSpPr>
            <a:spLocks noGrp="1"/>
          </p:cNvSpPr>
          <p:nvPr>
            <p:ph type="sldNum" sz="quarter" idx="5"/>
          </p:nvPr>
        </p:nvSpPr>
        <p:spPr/>
        <p:txBody>
          <a:bodyPr/>
          <a:lstStyle/>
          <a:p>
            <a:fld id="{8D972A2B-53E0-4FDB-94D3-84E39D25FA24}" type="slidenum">
              <a:rPr lang="en-IN" smtClean="0"/>
              <a:t>9</a:t>
            </a:fld>
            <a:endParaRPr lang="en-IN"/>
          </a:p>
        </p:txBody>
      </p:sp>
    </p:spTree>
    <p:extLst>
      <p:ext uri="{BB962C8B-B14F-4D97-AF65-F5344CB8AC3E}">
        <p14:creationId xmlns:p14="http://schemas.microsoft.com/office/powerpoint/2010/main" val="1308819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8E072EE-51B3-4C0C-A460-4684AB079301}"/>
              </a:ext>
            </a:extLst>
          </p:cNvPr>
          <p:cNvSpPr>
            <a:spLocks noGrp="1"/>
          </p:cNvSpPr>
          <p:nvPr>
            <p:ph type="dt" sz="half" idx="10"/>
          </p:nvPr>
        </p:nvSpPr>
        <p:spPr/>
        <p:txBody>
          <a:bodyPr/>
          <a:lstStyle/>
          <a:p>
            <a:fld id="{2ABAD28B-DD56-4B56-883A-96608C765E28}" type="datetimeFigureOut">
              <a:rPr lang="en-US" smtClean="0"/>
              <a:t>5/14/2025</a:t>
            </a:fld>
            <a:endParaRPr lang="en-US" dirty="0"/>
          </a:p>
        </p:txBody>
      </p:sp>
      <p:sp>
        <p:nvSpPr>
          <p:cNvPr id="5" name="Footer Placeholder 4">
            <a:extLst>
              <a:ext uri="{FF2B5EF4-FFF2-40B4-BE49-F238E27FC236}">
                <a16:creationId xmlns:a16="http://schemas.microsoft.com/office/drawing/2014/main" id="{011422A5-3076-413B-84CB-ED3BA4171CC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267C68-40D5-477E-9DBC-C28FD4B1142F}"/>
              </a:ext>
            </a:extLst>
          </p:cNvPr>
          <p:cNvSpPr>
            <a:spLocks noGrp="1"/>
          </p:cNvSpPr>
          <p:nvPr>
            <p:ph type="sldNum" sz="quarter" idx="12"/>
          </p:nvPr>
        </p:nvSpPr>
        <p:spPr/>
        <p:txBody>
          <a:bodyPr/>
          <a:lstStyle/>
          <a:p>
            <a:fld id="{7DF5BAF5-ABAB-4575-8E56-D109A3D17F9F}" type="slidenum">
              <a:rPr lang="en-US" smtClean="0"/>
              <a:t>‹#›</a:t>
            </a:fld>
            <a:endParaRPr lang="en-US" dirty="0"/>
          </a:p>
        </p:txBody>
      </p:sp>
      <p:cxnSp>
        <p:nvCxnSpPr>
          <p:cNvPr id="11" name="Straight Connector 10">
            <a:extLst>
              <a:ext uri="{FF2B5EF4-FFF2-40B4-BE49-F238E27FC236}">
                <a16:creationId xmlns:a16="http://schemas.microsoft.com/office/drawing/2014/main" id="{738AEC68-8734-EA5D-0CB2-9591B3A21AE7}"/>
              </a:ext>
              <a:ext uri="{C183D7F6-B498-43B3-948B-1728B52AA6E4}">
                <adec:decorative xmlns:adec="http://schemas.microsoft.com/office/drawing/2017/decorative" val="1"/>
              </a:ext>
            </a:extLst>
          </p:cNvPr>
          <p:cNvCxnSpPr>
            <a:cxnSpLocks/>
          </p:cNvCxnSpPr>
          <p:nvPr/>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DFFF1FC-CDE9-3B47-D073-3394D4D035A9}"/>
              </a:ext>
              <a:ext uri="{C183D7F6-B498-43B3-948B-1728B52AA6E4}">
                <adec:decorative xmlns:adec="http://schemas.microsoft.com/office/drawing/2017/decorative" val="1"/>
              </a:ext>
            </a:extLst>
          </p:cNvPr>
          <p:cNvCxnSpPr>
            <a:cxnSpLocks/>
          </p:cNvCxnSpPr>
          <p:nvPr userDrawn="1"/>
        </p:nvCxnSpPr>
        <p:spPr>
          <a:xfrm>
            <a:off x="0" y="120612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F065D245-B564-481D-A323-F73C5BCA8461}"/>
              </a:ext>
            </a:extLst>
          </p:cNvPr>
          <p:cNvSpPr>
            <a:spLocks noGrp="1"/>
          </p:cNvSpPr>
          <p:nvPr>
            <p:ph type="subTitle" idx="1"/>
          </p:nvPr>
        </p:nvSpPr>
        <p:spPr>
          <a:xfrm>
            <a:off x="1088136" y="4389120"/>
            <a:ext cx="9288096" cy="1435331"/>
          </a:xfrm>
        </p:spPr>
        <p:txBody>
          <a:bodyPr anchor="b" anchorCtr="0">
            <a:normAutofit/>
          </a:bodyPr>
          <a:lstStyle>
            <a:lvl1pPr marL="0" indent="0" algn="l">
              <a:lnSpc>
                <a:spcPct val="12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77F83D70-91AA-429A-BD57-1CB6792B30EE}"/>
              </a:ext>
            </a:extLst>
          </p:cNvPr>
          <p:cNvSpPr>
            <a:spLocks noGrp="1"/>
          </p:cNvSpPr>
          <p:nvPr>
            <p:ph type="ctrTitle"/>
          </p:nvPr>
        </p:nvSpPr>
        <p:spPr>
          <a:xfrm>
            <a:off x="1088136" y="1078030"/>
            <a:ext cx="9288096" cy="2956718"/>
          </a:xfrm>
        </p:spPr>
        <p:txBody>
          <a:bodyPr anchor="t">
            <a:noAutofit/>
          </a:bodyPr>
          <a:lstStyle>
            <a:lvl1pPr algn="l">
              <a:defRPr sz="6600" cap="all" baseline="0"/>
            </a:lvl1pPr>
          </a:lstStyle>
          <a:p>
            <a:r>
              <a:rPr lang="en-US" dirty="0"/>
              <a:t>Click to edit Master title style</a:t>
            </a:r>
          </a:p>
        </p:txBody>
      </p:sp>
    </p:spTree>
    <p:extLst>
      <p:ext uri="{BB962C8B-B14F-4D97-AF65-F5344CB8AC3E}">
        <p14:creationId xmlns:p14="http://schemas.microsoft.com/office/powerpoint/2010/main" val="8308954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48B02B-A32A-4383-BBC7-0C383390A96F}"/>
              </a:ext>
            </a:extLst>
          </p:cNvPr>
          <p:cNvSpPr>
            <a:spLocks noGrp="1"/>
          </p:cNvSpPr>
          <p:nvPr>
            <p:ph type="dt" sz="half" idx="10"/>
          </p:nvPr>
        </p:nvSpPr>
        <p:spPr/>
        <p:txBody>
          <a:bodyPr/>
          <a:lstStyle/>
          <a:p>
            <a:fld id="{2ABAD28B-DD56-4B56-883A-96608C765E28}" type="datetimeFigureOut">
              <a:rPr lang="en-US" smtClean="0"/>
              <a:t>5/14/2025</a:t>
            </a:fld>
            <a:endParaRPr lang="en-US" dirty="0"/>
          </a:p>
        </p:txBody>
      </p:sp>
      <p:sp>
        <p:nvSpPr>
          <p:cNvPr id="3" name="Footer Placeholder 2">
            <a:extLst>
              <a:ext uri="{FF2B5EF4-FFF2-40B4-BE49-F238E27FC236}">
                <a16:creationId xmlns:a16="http://schemas.microsoft.com/office/drawing/2014/main" id="{FCFF7E77-47E0-4F9E-9148-8D0C59C0CFC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98005A2-ECF0-4759-A17B-FDECE80683F4}"/>
              </a:ext>
            </a:extLst>
          </p:cNvPr>
          <p:cNvSpPr>
            <a:spLocks noGrp="1"/>
          </p:cNvSpPr>
          <p:nvPr>
            <p:ph type="sldNum" sz="quarter" idx="12"/>
          </p:nvPr>
        </p:nvSpPr>
        <p:spPr/>
        <p:txBody>
          <a:bodyPr/>
          <a:lstStyle/>
          <a:p>
            <a:fld id="{7DF5BAF5-ABAB-4575-8E56-D109A3D17F9F}" type="slidenum">
              <a:rPr lang="en-US" smtClean="0"/>
              <a:t>‹#›</a:t>
            </a:fld>
            <a:endParaRPr lang="en-US" dirty="0"/>
          </a:p>
        </p:txBody>
      </p:sp>
    </p:spTree>
    <p:extLst>
      <p:ext uri="{BB962C8B-B14F-4D97-AF65-F5344CB8AC3E}">
        <p14:creationId xmlns:p14="http://schemas.microsoft.com/office/powerpoint/2010/main" val="1138675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8027B902-09B5-4324-8310-59625360F035}" type="datetime1">
              <a:rPr lang="en-US" smtClean="0"/>
              <a:t>5/14/2025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088136" y="4754880"/>
            <a:ext cx="6655522" cy="1545336"/>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088136" y="1088136"/>
            <a:ext cx="7478991" cy="3635797"/>
          </a:xfrm>
        </p:spPr>
        <p:txBody>
          <a:bodyPr anchor="t">
            <a:normAutofit/>
          </a:bodyPr>
          <a:lstStyle>
            <a:lvl1pPr algn="l">
              <a:defRPr sz="6600" cap="all" baseline="0"/>
            </a:lvl1pPr>
          </a:lstStyle>
          <a:p>
            <a:r>
              <a:rPr lang="en-US" dirty="0"/>
              <a:t>Click to edit Master title style</a:t>
            </a:r>
          </a:p>
        </p:txBody>
      </p:sp>
    </p:spTree>
    <p:extLst>
      <p:ext uri="{BB962C8B-B14F-4D97-AF65-F5344CB8AC3E}">
        <p14:creationId xmlns:p14="http://schemas.microsoft.com/office/powerpoint/2010/main" val="365688889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2">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84FAA61B-AD43-37CB-7EE0-96C95C0CAE11}"/>
              </a:ext>
              <a:ext uri="{C183D7F6-B498-43B3-948B-1728B52AA6E4}">
                <adec:decorative xmlns:adec="http://schemas.microsoft.com/office/drawing/2017/decorative" val="1"/>
              </a:ext>
            </a:extLst>
          </p:cNvPr>
          <p:cNvCxnSpPr>
            <a:cxnSpLocks/>
          </p:cNvCxnSpPr>
          <p:nvPr/>
        </p:nvCxnSpPr>
        <p:spPr>
          <a:xfrm>
            <a:off x="-6626" y="4965465"/>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Date Placeholder 7">
            <a:extLst>
              <a:ext uri="{FF2B5EF4-FFF2-40B4-BE49-F238E27FC236}">
                <a16:creationId xmlns:a16="http://schemas.microsoft.com/office/drawing/2014/main" id="{12DA3032-68CE-D997-667C-4C5C01E418A6}"/>
              </a:ext>
            </a:extLst>
          </p:cNvPr>
          <p:cNvSpPr>
            <a:spLocks noGrp="1"/>
          </p:cNvSpPr>
          <p:nvPr>
            <p:ph type="dt" sz="half" idx="10"/>
          </p:nvPr>
        </p:nvSpPr>
        <p:spPr/>
        <p:txBody>
          <a:bodyPr/>
          <a:lstStyle/>
          <a:p>
            <a:fld id="{2ABAD28B-DD56-4B56-883A-96608C765E28}" type="datetimeFigureOut">
              <a:rPr lang="en-US" smtClean="0"/>
              <a:t>5/14/2025</a:t>
            </a:fld>
            <a:endParaRPr lang="en-US" dirty="0"/>
          </a:p>
        </p:txBody>
      </p:sp>
      <p:sp>
        <p:nvSpPr>
          <p:cNvPr id="9" name="Footer Placeholder 8">
            <a:extLst>
              <a:ext uri="{FF2B5EF4-FFF2-40B4-BE49-F238E27FC236}">
                <a16:creationId xmlns:a16="http://schemas.microsoft.com/office/drawing/2014/main" id="{6099C91B-9803-3812-63A6-5705DB9FE95D}"/>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C835D02-A0E8-5346-DE23-09C497D78BD1}"/>
              </a:ext>
            </a:extLst>
          </p:cNvPr>
          <p:cNvSpPr>
            <a:spLocks noGrp="1"/>
          </p:cNvSpPr>
          <p:nvPr>
            <p:ph type="sldNum" sz="quarter" idx="12"/>
          </p:nvPr>
        </p:nvSpPr>
        <p:spPr/>
        <p:txBody>
          <a:bodyPr/>
          <a:lstStyle/>
          <a:p>
            <a:fld id="{7DF5BAF5-ABAB-4575-8E56-D109A3D17F9F}" type="slidenum">
              <a:rPr lang="en-US" smtClean="0"/>
              <a:t>‹#›</a:t>
            </a:fld>
            <a:endParaRPr lang="en-US" dirty="0"/>
          </a:p>
        </p:txBody>
      </p:sp>
      <p:cxnSp>
        <p:nvCxnSpPr>
          <p:cNvPr id="4" name="Straight Connector 3">
            <a:extLst>
              <a:ext uri="{FF2B5EF4-FFF2-40B4-BE49-F238E27FC236}">
                <a16:creationId xmlns:a16="http://schemas.microsoft.com/office/drawing/2014/main" id="{C99E3101-0B78-A7AE-A693-73443263EEC8}"/>
              </a:ext>
              <a:ext uri="{C183D7F6-B498-43B3-948B-1728B52AA6E4}">
                <adec:decorative xmlns:adec="http://schemas.microsoft.com/office/drawing/2017/decorative" val="1"/>
              </a:ext>
            </a:extLst>
          </p:cNvPr>
          <p:cNvCxnSpPr>
            <a:cxnSpLocks/>
          </p:cNvCxnSpPr>
          <p:nvPr userDrawn="1"/>
        </p:nvCxnSpPr>
        <p:spPr>
          <a:xfrm>
            <a:off x="-6626" y="4965465"/>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088136" y="5303520"/>
            <a:ext cx="7375466" cy="1014984"/>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088136" y="1689379"/>
            <a:ext cx="7876287" cy="3592629"/>
          </a:xfrm>
        </p:spPr>
        <p:txBody>
          <a:bodyPr anchor="b">
            <a:normAutofit/>
          </a:bodyPr>
          <a:lstStyle>
            <a:lvl1pPr algn="l">
              <a:defRPr sz="6600" cap="all" baseline="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63573143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3">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6B19A73-9EF0-435E-951F-A4ACE59FBD85}" type="datetime1">
              <a:rPr lang="en-US" smtClean="0"/>
              <a:t>5/14/2025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8" name="Straight Connector 7">
            <a:extLst>
              <a:ext uri="{FF2B5EF4-FFF2-40B4-BE49-F238E27FC236}">
                <a16:creationId xmlns:a16="http://schemas.microsoft.com/office/drawing/2014/main" id="{C2E6B14D-48CB-3652-5FBF-557B0DB0C006}"/>
              </a:ext>
              <a:ext uri="{C183D7F6-B498-43B3-948B-1728B52AA6E4}">
                <adec:decorative xmlns:adec="http://schemas.microsoft.com/office/drawing/2017/decorative" val="1"/>
              </a:ext>
            </a:extLst>
          </p:cNvPr>
          <p:cNvCxnSpPr>
            <a:cxnSpLocks/>
          </p:cNvCxnSpPr>
          <p:nvPr/>
        </p:nvCxnSpPr>
        <p:spPr>
          <a:xfrm>
            <a:off x="11387805" y="5715292"/>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AD4D6D7-11EB-6F96-7D58-6B2353229146}"/>
              </a:ext>
              <a:ext uri="{C183D7F6-B498-43B3-948B-1728B52AA6E4}">
                <adec:decorative xmlns:adec="http://schemas.microsoft.com/office/drawing/2017/decorative" val="1"/>
              </a:ext>
            </a:extLst>
          </p:cNvPr>
          <p:cNvCxnSpPr>
            <a:cxnSpLocks/>
          </p:cNvCxnSpPr>
          <p:nvPr userDrawn="1"/>
        </p:nvCxnSpPr>
        <p:spPr>
          <a:xfrm>
            <a:off x="11387805" y="5715292"/>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513955" y="4462552"/>
            <a:ext cx="7588155" cy="1414091"/>
          </a:xfrm>
        </p:spPr>
        <p:txBody>
          <a:bodyPr anchor="b" anchorCtr="0">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82296" y="64008"/>
            <a:ext cx="8229600" cy="2621154"/>
          </a:xfrm>
        </p:spPr>
        <p:txBody>
          <a:bodyPr anchor="t" anchorCtr="0">
            <a:normAutofit/>
          </a:bodyPr>
          <a:lstStyle>
            <a:lvl1pPr algn="l">
              <a:defRPr sz="6600" cap="all" baseline="0"/>
            </a:lvl1pPr>
          </a:lstStyle>
          <a:p>
            <a:r>
              <a:rPr lang="en-US"/>
              <a:t>Click to edit Master title style</a:t>
            </a:r>
            <a:endParaRPr lang="en-US" dirty="0"/>
          </a:p>
        </p:txBody>
      </p:sp>
    </p:spTree>
    <p:extLst>
      <p:ext uri="{BB962C8B-B14F-4D97-AF65-F5344CB8AC3E}">
        <p14:creationId xmlns:p14="http://schemas.microsoft.com/office/powerpoint/2010/main" val="422643661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Photo 1">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1AA6C9C7-A264-237A-7F3C-46E6A7A9646D}"/>
              </a:ext>
            </a:extLst>
          </p:cNvPr>
          <p:cNvSpPr>
            <a:spLocks noGrp="1"/>
          </p:cNvSpPr>
          <p:nvPr>
            <p:ph type="dt" sz="half" idx="14"/>
          </p:nvPr>
        </p:nvSpPr>
        <p:spPr/>
        <p:txBody>
          <a:bodyPr/>
          <a:lstStyle/>
          <a:p>
            <a:fld id="{C72BE8CE-6011-4887-8688-8D57691F11AD}" type="datetime1">
              <a:rPr lang="en-US" smtClean="0"/>
              <a:t>5/14/2025</a:t>
            </a:fld>
            <a:endParaRPr lang="en-US" dirty="0"/>
          </a:p>
        </p:txBody>
      </p:sp>
      <p:sp>
        <p:nvSpPr>
          <p:cNvPr id="8" name="Footer Placeholder 7">
            <a:extLst>
              <a:ext uri="{FF2B5EF4-FFF2-40B4-BE49-F238E27FC236}">
                <a16:creationId xmlns:a16="http://schemas.microsoft.com/office/drawing/2014/main" id="{1B5B8C48-05E9-5280-3F6A-22F8BCBB477E}"/>
              </a:ext>
            </a:extLst>
          </p:cNvPr>
          <p:cNvSpPr>
            <a:spLocks noGrp="1"/>
          </p:cNvSpPr>
          <p:nvPr>
            <p:ph type="ftr" sz="quarter" idx="15"/>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47BC820F-C031-6832-5CA0-B972903E0D5F}"/>
              </a:ext>
            </a:extLst>
          </p:cNvPr>
          <p:cNvSpPr>
            <a:spLocks noGrp="1"/>
          </p:cNvSpPr>
          <p:nvPr>
            <p:ph type="sldNum" sz="quarter" idx="16"/>
          </p:nvPr>
        </p:nvSpPr>
        <p:spPr/>
        <p:txBody>
          <a:bodyPr/>
          <a:lstStyle/>
          <a:p>
            <a:fld id="{CC057153-B650-4DEB-B370-79DDCFDCE934}" type="slidenum">
              <a:rPr lang="en-US" smtClean="0"/>
              <a:t>‹#›</a:t>
            </a:fld>
            <a:endParaRPr lang="en-US" dirty="0"/>
          </a:p>
        </p:txBody>
      </p:sp>
      <p:cxnSp>
        <p:nvCxnSpPr>
          <p:cNvPr id="4" name="Straight Connector 3">
            <a:extLst>
              <a:ext uri="{FF2B5EF4-FFF2-40B4-BE49-F238E27FC236}">
                <a16:creationId xmlns:a16="http://schemas.microsoft.com/office/drawing/2014/main" id="{7D0C16E3-4EC4-7D48-1FD4-C751F2A07E70}"/>
              </a:ext>
              <a:ext uri="{C183D7F6-B498-43B3-948B-1728B52AA6E4}">
                <adec:decorative xmlns:adec="http://schemas.microsoft.com/office/drawing/2017/decorative" val="1"/>
              </a:ext>
            </a:extLst>
          </p:cNvPr>
          <p:cNvCxnSpPr>
            <a:cxnSpLocks/>
          </p:cNvCxnSpPr>
          <p:nvPr/>
        </p:nvCxnSpPr>
        <p:spPr>
          <a:xfrm>
            <a:off x="0" y="5715292"/>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89C9269-15FA-0C1F-81E1-EA0500B76B62}"/>
              </a:ext>
              <a:ext uri="{C183D7F6-B498-43B3-948B-1728B52AA6E4}">
                <adec:decorative xmlns:adec="http://schemas.microsoft.com/office/drawing/2017/decorative" val="1"/>
              </a:ext>
            </a:extLst>
          </p:cNvPr>
          <p:cNvCxnSpPr>
            <a:cxnSpLocks/>
          </p:cNvCxnSpPr>
          <p:nvPr userDrawn="1"/>
        </p:nvCxnSpPr>
        <p:spPr>
          <a:xfrm>
            <a:off x="0" y="5715292"/>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12191999" cy="4986425"/>
          </a:xfrm>
          <a:blipFill dpi="0" rotWithShape="1">
            <a:blip r:embed="rId2" cstate="screen">
              <a:alphaModFix amt="80000"/>
              <a:extLst>
                <a:ext uri="{28A0092B-C50C-407E-A947-70E740481C1C}">
                  <a14:useLocalDpi xmlns:a14="http://schemas.microsoft.com/office/drawing/2010/main"/>
                </a:ext>
              </a:extLst>
            </a:blip>
            <a:srcRect/>
            <a:stretch>
              <a:fillRect/>
            </a:stretch>
          </a:blipFill>
        </p:spPr>
        <p:txBody>
          <a:bodyPr/>
          <a:lstStyle/>
          <a:p>
            <a:r>
              <a:rPr lang="en-US" dirty="0"/>
              <a:t>Click icon to add picture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088136" y="5972629"/>
            <a:ext cx="10835350" cy="48037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088136" y="5165778"/>
            <a:ext cx="10835350" cy="786384"/>
          </a:xfrm>
        </p:spPr>
        <p:txBody>
          <a:bodyPr anchor="b">
            <a:normAutofit/>
          </a:bodyPr>
          <a:lstStyle>
            <a:lvl1pPr algn="l">
              <a:defRPr sz="4000" cap="all" baseline="0"/>
            </a:lvl1pPr>
          </a:lstStyle>
          <a:p>
            <a:r>
              <a:rPr lang="en-US"/>
              <a:t>Click to edit Master title style</a:t>
            </a:r>
            <a:endParaRPr lang="en-US" dirty="0"/>
          </a:p>
        </p:txBody>
      </p:sp>
    </p:spTree>
    <p:extLst>
      <p:ext uri="{BB962C8B-B14F-4D97-AF65-F5344CB8AC3E}">
        <p14:creationId xmlns:p14="http://schemas.microsoft.com/office/powerpoint/2010/main" val="389080774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itle Photo 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6949440" y="6453002"/>
            <a:ext cx="1707625" cy="365125"/>
          </a:xfrm>
        </p:spPr>
        <p:txBody>
          <a:bodyPr/>
          <a:lstStyle>
            <a:lvl1pPr>
              <a:defRPr>
                <a:solidFill>
                  <a:schemeClr val="tx1"/>
                </a:solidFill>
                <a:effectLst/>
              </a:defRPr>
            </a:lvl1pPr>
          </a:lstStyle>
          <a:p>
            <a:fld id="{886426EA-0386-4881-8D6D-3F08C95C4A7F}" type="datetime1">
              <a:rPr lang="en-US" smtClean="0"/>
              <a:t>5/14/2025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8" name="Straight Connector 7">
            <a:extLst>
              <a:ext uri="{FF2B5EF4-FFF2-40B4-BE49-F238E27FC236}">
                <a16:creationId xmlns:a16="http://schemas.microsoft.com/office/drawing/2014/main" id="{5CF4E8FB-1487-C91A-B047-A4CCEDA8D86C}"/>
              </a:ext>
              <a:ext uri="{C183D7F6-B498-43B3-948B-1728B52AA6E4}">
                <adec:decorative xmlns:adec="http://schemas.microsoft.com/office/drawing/2017/decorative" val="1"/>
              </a:ext>
            </a:extLst>
          </p:cNvPr>
          <p:cNvCxnSpPr>
            <a:cxnSpLocks/>
          </p:cNvCxnSpPr>
          <p:nvPr/>
        </p:nvCxnSpPr>
        <p:spPr>
          <a:xfrm>
            <a:off x="11387805" y="5715292"/>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3D24704-92A7-FF08-2944-DFFAEC746930}"/>
              </a:ext>
              <a:ext uri="{C183D7F6-B498-43B3-948B-1728B52AA6E4}">
                <adec:decorative xmlns:adec="http://schemas.microsoft.com/office/drawing/2017/decorative" val="1"/>
              </a:ext>
            </a:extLst>
          </p:cNvPr>
          <p:cNvCxnSpPr>
            <a:cxnSpLocks/>
          </p:cNvCxnSpPr>
          <p:nvPr userDrawn="1"/>
        </p:nvCxnSpPr>
        <p:spPr>
          <a:xfrm>
            <a:off x="11387805" y="5715292"/>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6584950" cy="6858000"/>
          </a:xfrm>
          <a:blipFill dpi="0" rotWithShape="1">
            <a:blip r:embed="rId2" cstate="screen">
              <a:alphaModFix amt="80000"/>
              <a:extLst>
                <a:ext uri="{28A0092B-C50C-407E-A947-70E740481C1C}">
                  <a14:useLocalDpi xmlns:a14="http://schemas.microsoft.com/office/drawing/2010/main"/>
                </a:ext>
              </a:extLst>
            </a:blip>
            <a:srcRect/>
            <a:stretch>
              <a:fillRect/>
            </a:stretch>
          </a:blipFill>
        </p:spPr>
        <p:txBody>
          <a:bodyPr/>
          <a:lstStyle/>
          <a:p>
            <a:r>
              <a:rPr lang="en-US" dirty="0"/>
              <a:t>Click icon to add picture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949438" y="4663440"/>
            <a:ext cx="4146281" cy="1184585"/>
          </a:xfrm>
        </p:spPr>
        <p:txBody>
          <a:bodyPr anchor="b" anchorCtr="0">
            <a:normAutofit/>
          </a:bodyPr>
          <a:lstStyle>
            <a:lvl1pPr marL="0" indent="0" algn="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949439" y="1088136"/>
            <a:ext cx="4146281" cy="3475236"/>
          </a:xfrm>
        </p:spPr>
        <p:txBody>
          <a:bodyPr anchor="b" anchorCtr="0">
            <a:noAutofit/>
          </a:bodyPr>
          <a:lstStyle>
            <a:lvl1pPr algn="r">
              <a:defRPr sz="5400" cap="all" baseline="0"/>
            </a:lvl1pPr>
          </a:lstStyle>
          <a:p>
            <a:r>
              <a:rPr lang="en-US"/>
              <a:t>Click to edit Master title style</a:t>
            </a:r>
            <a:endParaRPr lang="en-US" dirty="0"/>
          </a:p>
        </p:txBody>
      </p:sp>
    </p:spTree>
    <p:extLst>
      <p:ext uri="{BB962C8B-B14F-4D97-AF65-F5344CB8AC3E}">
        <p14:creationId xmlns:p14="http://schemas.microsoft.com/office/powerpoint/2010/main" val="65793269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Photo 3">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F991F941-2D53-CC10-7947-62237A245FE0}"/>
              </a:ext>
            </a:extLst>
          </p:cNvPr>
          <p:cNvSpPr>
            <a:spLocks noGrp="1"/>
          </p:cNvSpPr>
          <p:nvPr>
            <p:ph type="dt" sz="half" idx="14"/>
          </p:nvPr>
        </p:nvSpPr>
        <p:spPr>
          <a:xfrm>
            <a:off x="137160" y="6453002"/>
            <a:ext cx="1951777" cy="365125"/>
          </a:xfrm>
        </p:spPr>
        <p:txBody>
          <a:bodyPr/>
          <a:lstStyle/>
          <a:p>
            <a:fld id="{1FE1A989-42EF-40B2-87AB-6941C231CD4A}" type="datetime1">
              <a:rPr lang="en-US" smtClean="0"/>
              <a:t>5/14/2025</a:t>
            </a:fld>
            <a:endParaRPr lang="en-US" dirty="0"/>
          </a:p>
        </p:txBody>
      </p:sp>
      <p:sp>
        <p:nvSpPr>
          <p:cNvPr id="8" name="Footer Placeholder 7">
            <a:extLst>
              <a:ext uri="{FF2B5EF4-FFF2-40B4-BE49-F238E27FC236}">
                <a16:creationId xmlns:a16="http://schemas.microsoft.com/office/drawing/2014/main" id="{9A6E6A4C-6C55-068A-43AA-78DB4D1D643B}"/>
              </a:ext>
            </a:extLst>
          </p:cNvPr>
          <p:cNvSpPr>
            <a:spLocks noGrp="1"/>
          </p:cNvSpPr>
          <p:nvPr>
            <p:ph type="ftr" sz="quarter" idx="15"/>
          </p:nvPr>
        </p:nvSpPr>
        <p:spPr>
          <a:xfrm>
            <a:off x="2088937" y="6453002"/>
            <a:ext cx="2805405" cy="365125"/>
          </a:xfrm>
        </p:spPr>
        <p:txBody>
          <a:bodyPr/>
          <a:lstStyle/>
          <a:p>
            <a:r>
              <a:rPr lang="en-US" dirty="0"/>
              <a:t>Sample Footer Text</a:t>
            </a:r>
          </a:p>
        </p:txBody>
      </p:sp>
      <p:sp>
        <p:nvSpPr>
          <p:cNvPr id="9" name="Slide Number Placeholder 8">
            <a:extLst>
              <a:ext uri="{FF2B5EF4-FFF2-40B4-BE49-F238E27FC236}">
                <a16:creationId xmlns:a16="http://schemas.microsoft.com/office/drawing/2014/main" id="{C1A2CCFF-14A7-08A8-4465-732CD8928728}"/>
              </a:ext>
            </a:extLst>
          </p:cNvPr>
          <p:cNvSpPr>
            <a:spLocks noGrp="1"/>
          </p:cNvSpPr>
          <p:nvPr>
            <p:ph type="sldNum" sz="quarter" idx="16"/>
          </p:nvPr>
        </p:nvSpPr>
        <p:spPr>
          <a:xfrm>
            <a:off x="4844578" y="6453002"/>
            <a:ext cx="429207" cy="365125"/>
          </a:xfrm>
        </p:spPr>
        <p:txBody>
          <a:bodyPr/>
          <a:lstStyle/>
          <a:p>
            <a:fld id="{CC057153-B650-4DEB-B370-79DDCFDCE934}" type="slidenum">
              <a:rPr lang="en-US" smtClean="0"/>
              <a:t>‹#›</a:t>
            </a:fld>
            <a:endParaRPr lang="en-US" dirty="0"/>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5596128" y="0"/>
            <a:ext cx="6595872" cy="6858000"/>
          </a:xfrm>
          <a:blipFill dpi="0" rotWithShape="1">
            <a:blip r:embed="rId2" cstate="screen">
              <a:alphaModFix amt="80000"/>
              <a:extLst>
                <a:ext uri="{28A0092B-C50C-407E-A947-70E740481C1C}">
                  <a14:useLocalDpi xmlns:a14="http://schemas.microsoft.com/office/drawing/2010/main"/>
                </a:ext>
              </a:extLst>
            </a:blip>
            <a:srcRect/>
            <a:stretch>
              <a:fillRect/>
            </a:stretch>
          </a:blipFill>
        </p:spPr>
        <p:txBody>
          <a:bodyPr/>
          <a:lstStyle/>
          <a:p>
            <a:r>
              <a:rPr lang="en-US" dirty="0"/>
              <a:t>Click icon to add picture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088136" y="4873752"/>
            <a:ext cx="4206240" cy="1380744"/>
          </a:xfrm>
        </p:spPr>
        <p:txBody>
          <a:bodyPr anchor="b">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088136" y="1088136"/>
            <a:ext cx="4206240" cy="3739896"/>
          </a:xfrm>
        </p:spPr>
        <p:txBody>
          <a:bodyPr anchor="t">
            <a:normAutofit/>
          </a:bodyPr>
          <a:lstStyle>
            <a:lvl1pPr algn="l">
              <a:defRPr sz="5400" cap="all" baseline="0"/>
            </a:lvl1pPr>
          </a:lstStyle>
          <a:p>
            <a:r>
              <a:rPr lang="en-US"/>
              <a:t>Click to edit Master title style</a:t>
            </a:r>
            <a:endParaRPr lang="en-US" dirty="0"/>
          </a:p>
        </p:txBody>
      </p:sp>
    </p:spTree>
    <p:extLst>
      <p:ext uri="{BB962C8B-B14F-4D97-AF65-F5344CB8AC3E}">
        <p14:creationId xmlns:p14="http://schemas.microsoft.com/office/powerpoint/2010/main" val="2054170269"/>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Section Header">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EE2A7A0-B9EE-41A8-8016-28E5803F20B2}" type="datetime1">
              <a:rPr lang="en-US" smtClean="0"/>
              <a:t>5/14/2025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088136" y="1014984"/>
            <a:ext cx="7772400" cy="594360"/>
          </a:xfrm>
        </p:spPr>
        <p:txBody>
          <a:bodyPr anchor="t">
            <a:normAutofit/>
          </a:bodyPr>
          <a:lstStyle>
            <a:lvl1pPr marL="0" indent="0" algn="l">
              <a:lnSpc>
                <a:spcPct val="12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088136" y="1664208"/>
            <a:ext cx="10570464" cy="4626864"/>
          </a:xfrm>
        </p:spPr>
        <p:txBody>
          <a:bodyPr anchor="b">
            <a:normAutofit/>
          </a:bodyPr>
          <a:lstStyle>
            <a:lvl1pPr algn="l">
              <a:defRPr sz="8000" cap="all" baseline="0"/>
            </a:lvl1pPr>
          </a:lstStyle>
          <a:p>
            <a:r>
              <a:rPr lang="en-US"/>
              <a:t>Click to edit Master title style</a:t>
            </a:r>
            <a:endParaRPr lang="en-US" dirty="0"/>
          </a:p>
        </p:txBody>
      </p:sp>
    </p:spTree>
    <p:extLst>
      <p:ext uri="{BB962C8B-B14F-4D97-AF65-F5344CB8AC3E}">
        <p14:creationId xmlns:p14="http://schemas.microsoft.com/office/powerpoint/2010/main" val="228937568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8A60B404-9532-4DA8-8A40-EC339A5BE635}" type="datetime1">
              <a:rPr lang="en-US" smtClean="0"/>
              <a:t>5/14/2025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1088136" y="2651760"/>
            <a:ext cx="8467558" cy="3694176"/>
          </a:xfrm>
        </p:spPr>
        <p:txBody>
          <a:bodyPr>
            <a:normAutofit/>
          </a:bodyPr>
          <a:lstStyle>
            <a:lvl1pPr marL="342900" indent="-342900">
              <a:buFont typeface="System Font Regular"/>
              <a:buChar char="-"/>
              <a:defRPr sz="2000"/>
            </a:lvl1pPr>
            <a:lvl2pPr>
              <a:defRPr sz="18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1088136" y="1088136"/>
            <a:ext cx="8467558" cy="1554480"/>
          </a:xfrm>
        </p:spPr>
        <p:txBody>
          <a:bodyPr anchor="t" anchorCtr="0">
            <a:normAutofit/>
          </a:bodyPr>
          <a:lstStyle>
            <a:lvl1pPr>
              <a:defRPr sz="4400"/>
            </a:lvl1pPr>
          </a:lstStyle>
          <a:p>
            <a:r>
              <a:rPr lang="en-US"/>
              <a:t>Click to edit Master title style</a:t>
            </a:r>
            <a:endParaRPr lang="en-US" dirty="0"/>
          </a:p>
        </p:txBody>
      </p:sp>
    </p:spTree>
    <p:extLst>
      <p:ext uri="{BB962C8B-B14F-4D97-AF65-F5344CB8AC3E}">
        <p14:creationId xmlns:p14="http://schemas.microsoft.com/office/powerpoint/2010/main" val="916736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8A60B404-9532-4DA8-8A40-EC339A5BE635}" type="datetime1">
              <a:rPr lang="en-US" smtClean="0"/>
              <a:t>5/14/2025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6" name="Picture Placeholder 10">
            <a:extLst>
              <a:ext uri="{FF2B5EF4-FFF2-40B4-BE49-F238E27FC236}">
                <a16:creationId xmlns:a16="http://schemas.microsoft.com/office/drawing/2014/main" id="{E4B52E79-E470-1B1A-EADF-94DA7253B328}"/>
              </a:ext>
            </a:extLst>
          </p:cNvPr>
          <p:cNvSpPr>
            <a:spLocks noGrp="1"/>
          </p:cNvSpPr>
          <p:nvPr>
            <p:ph type="pic" sz="quarter" idx="14"/>
          </p:nvPr>
        </p:nvSpPr>
        <p:spPr>
          <a:xfrm>
            <a:off x="7315200" y="0"/>
            <a:ext cx="4876800" cy="6858000"/>
          </a:xfrm>
          <a:blipFill dpi="0" rotWithShape="1">
            <a:blip r:embed="rId2" cstate="screen">
              <a:alphaModFix amt="80000"/>
              <a:extLst>
                <a:ext uri="{28A0092B-C50C-407E-A947-70E740481C1C}">
                  <a14:useLocalDpi xmlns:a14="http://schemas.microsoft.com/office/drawing/2010/main"/>
                </a:ext>
              </a:extLst>
            </a:blip>
            <a:srcRect/>
            <a:stretch>
              <a:fillRect/>
            </a:stretch>
          </a:blipFill>
        </p:spPr>
        <p:txBody>
          <a:bodyPr/>
          <a:lstStyle/>
          <a:p>
            <a:r>
              <a:rPr lang="en-US" dirty="0"/>
              <a:t>Click icon to add picture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1088136" y="2651760"/>
            <a:ext cx="5749392" cy="3694176"/>
          </a:xfrm>
        </p:spPr>
        <p:txBody>
          <a:bodyPr>
            <a:normAutofit/>
          </a:bodyPr>
          <a:lstStyle>
            <a:lvl1pPr marL="342900" indent="-342900">
              <a:buFont typeface="System Font Regular"/>
              <a:buChar char="-"/>
              <a:defRPr sz="2400"/>
            </a:lvl1pPr>
            <a:lvl2pPr>
              <a:defRPr sz="2000"/>
            </a:lvl2pPr>
            <a:lvl3pPr>
              <a:defRPr sz="1800"/>
            </a:lvl3pPr>
            <a:lvl4pPr>
              <a:defRPr sz="16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1088136" y="1088136"/>
            <a:ext cx="5749392" cy="1554480"/>
          </a:xfrm>
        </p:spPr>
        <p:txBody>
          <a:bodyPr anchor="t" anchorCtr="0">
            <a:normAutofit/>
          </a:bodyPr>
          <a:lstStyle>
            <a:lvl1pPr>
              <a:defRPr sz="4400"/>
            </a:lvl1pPr>
          </a:lstStyle>
          <a:p>
            <a:r>
              <a:rPr lang="en-US"/>
              <a:t>Click to edit Master title style</a:t>
            </a:r>
            <a:endParaRPr lang="en-US" dirty="0"/>
          </a:p>
        </p:txBody>
      </p:sp>
    </p:spTree>
    <p:extLst>
      <p:ext uri="{BB962C8B-B14F-4D97-AF65-F5344CB8AC3E}">
        <p14:creationId xmlns:p14="http://schemas.microsoft.com/office/powerpoint/2010/main" val="3899747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8E072EE-51B3-4C0C-A460-4684AB079301}"/>
              </a:ext>
            </a:extLst>
          </p:cNvPr>
          <p:cNvSpPr>
            <a:spLocks noGrp="1"/>
          </p:cNvSpPr>
          <p:nvPr>
            <p:ph type="dt" sz="half" idx="10"/>
          </p:nvPr>
        </p:nvSpPr>
        <p:spPr/>
        <p:txBody>
          <a:bodyPr/>
          <a:lstStyle/>
          <a:p>
            <a:fld id="{2ABAD28B-DD56-4B56-883A-96608C765E28}" type="datetimeFigureOut">
              <a:rPr lang="en-US" smtClean="0"/>
              <a:t>5/14/2025</a:t>
            </a:fld>
            <a:endParaRPr lang="en-US" dirty="0"/>
          </a:p>
        </p:txBody>
      </p:sp>
      <p:sp>
        <p:nvSpPr>
          <p:cNvPr id="5" name="Footer Placeholder 4">
            <a:extLst>
              <a:ext uri="{FF2B5EF4-FFF2-40B4-BE49-F238E27FC236}">
                <a16:creationId xmlns:a16="http://schemas.microsoft.com/office/drawing/2014/main" id="{011422A5-3076-413B-84CB-ED3BA4171CC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267C68-40D5-477E-9DBC-C28FD4B1142F}"/>
              </a:ext>
            </a:extLst>
          </p:cNvPr>
          <p:cNvSpPr>
            <a:spLocks noGrp="1"/>
          </p:cNvSpPr>
          <p:nvPr>
            <p:ph type="sldNum" sz="quarter" idx="12"/>
          </p:nvPr>
        </p:nvSpPr>
        <p:spPr/>
        <p:txBody>
          <a:bodyPr/>
          <a:lstStyle/>
          <a:p>
            <a:fld id="{7DF5BAF5-ABAB-4575-8E56-D109A3D17F9F}" type="slidenum">
              <a:rPr lang="en-US" smtClean="0"/>
              <a:t>‹#›</a:t>
            </a:fld>
            <a:endParaRPr lang="en-US" dirty="0"/>
          </a:p>
        </p:txBody>
      </p:sp>
      <p:cxnSp>
        <p:nvCxnSpPr>
          <p:cNvPr id="7" name="Straight Connector 6">
            <a:extLst>
              <a:ext uri="{FF2B5EF4-FFF2-40B4-BE49-F238E27FC236}">
                <a16:creationId xmlns:a16="http://schemas.microsoft.com/office/drawing/2014/main" id="{56DF8F99-9559-4D6A-CBFA-042739C38157}"/>
              </a:ext>
              <a:ext uri="{C183D7F6-B498-43B3-948B-1728B52AA6E4}">
                <adec:decorative xmlns:adec="http://schemas.microsoft.com/office/drawing/2017/decorative" val="1"/>
              </a:ext>
            </a:extLst>
          </p:cNvPr>
          <p:cNvCxnSpPr>
            <a:cxnSpLocks/>
          </p:cNvCxnSpPr>
          <p:nvPr/>
        </p:nvCxnSpPr>
        <p:spPr>
          <a:xfrm>
            <a:off x="11387805" y="5749927"/>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C1F8589-B640-4540-D0AD-2B0461CD340F}"/>
              </a:ext>
              <a:ext uri="{C183D7F6-B498-43B3-948B-1728B52AA6E4}">
                <adec:decorative xmlns:adec="http://schemas.microsoft.com/office/drawing/2017/decorative" val="1"/>
              </a:ext>
            </a:extLst>
          </p:cNvPr>
          <p:cNvCxnSpPr>
            <a:cxnSpLocks/>
          </p:cNvCxnSpPr>
          <p:nvPr userDrawn="1"/>
        </p:nvCxnSpPr>
        <p:spPr>
          <a:xfrm>
            <a:off x="11387805" y="5749927"/>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F065D245-B564-481D-A323-F73C5BCA8461}"/>
              </a:ext>
            </a:extLst>
          </p:cNvPr>
          <p:cNvSpPr>
            <a:spLocks noGrp="1"/>
          </p:cNvSpPr>
          <p:nvPr>
            <p:ph type="subTitle" idx="1"/>
          </p:nvPr>
        </p:nvSpPr>
        <p:spPr>
          <a:xfrm>
            <a:off x="1179576" y="5340096"/>
            <a:ext cx="9930384" cy="566928"/>
          </a:xfrm>
        </p:spPr>
        <p:txBody>
          <a:bodyPr anchor="b" anchorCtr="0">
            <a:normAutofit/>
          </a:bodyPr>
          <a:lstStyle>
            <a:lvl1pPr marL="0" indent="0" algn="r">
              <a:lnSpc>
                <a:spcPct val="12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77F83D70-91AA-429A-BD57-1CB6792B30EE}"/>
              </a:ext>
            </a:extLst>
          </p:cNvPr>
          <p:cNvSpPr>
            <a:spLocks noGrp="1"/>
          </p:cNvSpPr>
          <p:nvPr>
            <p:ph type="ctrTitle"/>
          </p:nvPr>
        </p:nvSpPr>
        <p:spPr>
          <a:xfrm>
            <a:off x="82296" y="64008"/>
            <a:ext cx="12015216" cy="5120640"/>
          </a:xfrm>
        </p:spPr>
        <p:txBody>
          <a:bodyPr anchor="t">
            <a:noAutofit/>
          </a:bodyPr>
          <a:lstStyle>
            <a:lvl1pPr algn="l">
              <a:defRPr sz="11000" cap="all" baseline="0"/>
            </a:lvl1pPr>
          </a:lstStyle>
          <a:p>
            <a:r>
              <a:rPr lang="en-US" dirty="0"/>
              <a:t>Click to edit Master title style</a:t>
            </a:r>
          </a:p>
        </p:txBody>
      </p:sp>
    </p:spTree>
    <p:extLst>
      <p:ext uri="{BB962C8B-B14F-4D97-AF65-F5344CB8AC3E}">
        <p14:creationId xmlns:p14="http://schemas.microsoft.com/office/powerpoint/2010/main" val="29878008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 preserve="1">
  <p:cSld name="Title, Content 1 (Max)">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EE6A364-A39C-470E-B89A-9BD899585684}" type="datetime1">
              <a:rPr lang="en-US" smtClean="0"/>
              <a:t>5/14/2025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088136" y="1463040"/>
            <a:ext cx="10789920" cy="484631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88136" y="548640"/>
            <a:ext cx="10789920" cy="914400"/>
          </a:xfrm>
        </p:spPr>
        <p:txBody>
          <a:bodyPr anchor="t" anchorCtr="0">
            <a:normAutofit/>
          </a:bodyPr>
          <a:lstStyle>
            <a:lvl1pPr>
              <a:defRPr sz="3600"/>
            </a:lvl1pPr>
          </a:lstStyle>
          <a:p>
            <a:r>
              <a:rPr lang="en-US" dirty="0"/>
              <a:t>Click to edit Master title style</a:t>
            </a:r>
          </a:p>
        </p:txBody>
      </p:sp>
      <p:cxnSp>
        <p:nvCxnSpPr>
          <p:cNvPr id="7" name="Straight Connector 6">
            <a:extLst>
              <a:ext uri="{FF2B5EF4-FFF2-40B4-BE49-F238E27FC236}">
                <a16:creationId xmlns:a16="http://schemas.microsoft.com/office/drawing/2014/main" id="{86576926-0AFD-7055-19F8-9C7B8A99E740}"/>
              </a:ext>
            </a:extLst>
          </p:cNvPr>
          <p:cNvCxnSpPr>
            <a:cxnSpLocks/>
          </p:cNvCxnSpPr>
          <p:nvPr userDrawn="1"/>
        </p:nvCxnSpPr>
        <p:spPr>
          <a:xfrm>
            <a:off x="0" y="663705"/>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7828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 preserve="1">
  <p:cSld name="Content Only (Max)">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11C69CE-4771-4BFA-AD70-0E51ABA58D6D}" type="datetime1">
              <a:rPr lang="en-US" smtClean="0"/>
              <a:t>5/14/2025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67091"/>
            <a:ext cx="11924209" cy="5852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ctr">
            <a:normAutofit/>
          </a:bodyPr>
          <a:lstStyle>
            <a:lvl1pPr>
              <a:defRPr sz="2400"/>
            </a:lvl1pPr>
          </a:lstStyle>
          <a:p>
            <a:r>
              <a:rPr lang="en-US"/>
              <a:t>Click to edit Master title style</a:t>
            </a:r>
          </a:p>
        </p:txBody>
      </p:sp>
    </p:spTree>
    <p:extLst>
      <p:ext uri="{BB962C8B-B14F-4D97-AF65-F5344CB8AC3E}">
        <p14:creationId xmlns:p14="http://schemas.microsoft.com/office/powerpoint/2010/main" val="10868231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90E4242-8CA0-457D-B3B1-7D78B4164321}" type="datetime1">
              <a:rPr lang="en-US" smtClean="0"/>
              <a:t>5/14/2025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61904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Content 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53D6F41-6645-4089-A6BB-7B692A44A4CC}" type="datetime1">
              <a:rPr lang="en-US" smtClean="0"/>
              <a:t>5/14/2025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1088136"/>
            <a:ext cx="4325112" cy="2459736"/>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88136" y="1088136"/>
            <a:ext cx="4325112" cy="2454796"/>
          </a:xfrm>
        </p:spPr>
        <p:txBody>
          <a:bodyPr>
            <a:norm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20609430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Content 3">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58B73AF-3955-4569-8B4F-B329360A9CBD}" type="datetime1">
              <a:rPr lang="en-US" smtClean="0"/>
              <a:t>5/14/2025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8" y="1088136"/>
            <a:ext cx="4956175" cy="355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88136" y="1088136"/>
            <a:ext cx="3813048" cy="3557016"/>
          </a:xfrm>
        </p:spPr>
        <p:txBody>
          <a:bodyPr>
            <a:norm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38778163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Content 4">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695276D-BBED-48BC-B459-1E9A16CF46CD}" type="datetime1">
              <a:rPr lang="en-US" smtClean="0"/>
              <a:t>5/14/2025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519738" y="1088136"/>
            <a:ext cx="5681662" cy="4818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88136" y="1088136"/>
            <a:ext cx="4145582" cy="4638825"/>
          </a:xfrm>
        </p:spPr>
        <p:txBody>
          <a:bodyPr>
            <a:norm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40836186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Content 5">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D138C57-8E3B-4697-92F8-0ED9B71F7E17}" type="datetime1">
              <a:rPr lang="en-US" smtClean="0"/>
              <a:t>5/14/2025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522913" y="1088136"/>
            <a:ext cx="6159500" cy="539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88136" y="1088136"/>
            <a:ext cx="4142232" cy="4940661"/>
          </a:xfrm>
        </p:spPr>
        <p:txBody>
          <a:bodyPr>
            <a:norm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22470661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Title, Content 6">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0ADC593-EA98-4C39-A75F-3F3A9C691019}" type="datetime1">
              <a:rPr lang="en-US" smtClean="0"/>
              <a:t>5/14/2025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3" name="Straight Connector 2">
            <a:extLst>
              <a:ext uri="{FF2B5EF4-FFF2-40B4-BE49-F238E27FC236}">
                <a16:creationId xmlns:a16="http://schemas.microsoft.com/office/drawing/2014/main" id="{41C2A03E-063B-0399-48E7-04FD456A6A93}"/>
              </a:ext>
            </a:extLst>
          </p:cNvPr>
          <p:cNvCxnSpPr>
            <a:cxnSpLocks/>
          </p:cNvCxnSpPr>
          <p:nvPr/>
        </p:nvCxnSpPr>
        <p:spPr>
          <a:xfrm>
            <a:off x="0" y="663705"/>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A87C6C2-2F35-2349-7733-859C0E7DDAFC}"/>
              </a:ext>
            </a:extLst>
          </p:cNvPr>
          <p:cNvCxnSpPr>
            <a:cxnSpLocks/>
          </p:cNvCxnSpPr>
          <p:nvPr userDrawn="1"/>
        </p:nvCxnSpPr>
        <p:spPr>
          <a:xfrm>
            <a:off x="0" y="663705"/>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5019040" y="548640"/>
            <a:ext cx="6959600" cy="5806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88136" y="548640"/>
            <a:ext cx="3494314" cy="5719639"/>
          </a:xfrm>
        </p:spPr>
        <p:txBody>
          <a:bodyPr>
            <a:normAutofit/>
          </a:bodyPr>
          <a:lstStyle>
            <a:lvl1pPr>
              <a:defRPr sz="3600"/>
            </a:lvl1pPr>
          </a:lstStyle>
          <a:p>
            <a:r>
              <a:rPr lang="en-US" dirty="0"/>
              <a:t>Click to edit Master title style</a:t>
            </a:r>
          </a:p>
        </p:txBody>
      </p:sp>
    </p:spTree>
    <p:extLst>
      <p:ext uri="{BB962C8B-B14F-4D97-AF65-F5344CB8AC3E}">
        <p14:creationId xmlns:p14="http://schemas.microsoft.com/office/powerpoint/2010/main" val="19514680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Content Photo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a:off x="5538937" y="6453002"/>
            <a:ext cx="3337584" cy="365125"/>
          </a:xfrm>
        </p:spPr>
        <p:txBody>
          <a:bodyPr/>
          <a:lstStyle/>
          <a:p>
            <a:fld id="{8FACD271-2BB0-4C13-9E3A-50B90F57CA5B}" type="datetime1">
              <a:rPr lang="en-US" smtClean="0"/>
              <a:t>5/14/2025</a:t>
            </a:fld>
            <a:endParaRPr lang="en-US" dirty="0"/>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a:xfrm>
            <a:off x="1090940" y="6389688"/>
            <a:ext cx="3474720" cy="365125"/>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p:txBody>
          <a:bodyPr/>
          <a:lstStyle/>
          <a:p>
            <a:fld id="{CC057153-B650-4DEB-B370-79DDCFDCE934}" type="slidenum">
              <a:rPr lang="en-US" smtClean="0"/>
              <a:t>‹#›</a:t>
            </a:fld>
            <a:endParaRPr lang="en-US" dirty="0"/>
          </a:p>
        </p:txBody>
      </p:sp>
      <p:cxnSp>
        <p:nvCxnSpPr>
          <p:cNvPr id="3" name="Straight Connector 2">
            <a:extLst>
              <a:ext uri="{FF2B5EF4-FFF2-40B4-BE49-F238E27FC236}">
                <a16:creationId xmlns:a16="http://schemas.microsoft.com/office/drawing/2014/main" id="{B4877F01-A929-FA99-96D9-80A84DCCBBC1}"/>
              </a:ext>
            </a:extLst>
          </p:cNvPr>
          <p:cNvCxnSpPr>
            <a:cxnSpLocks/>
          </p:cNvCxnSpPr>
          <p:nvPr/>
        </p:nvCxnSpPr>
        <p:spPr>
          <a:xfrm>
            <a:off x="11387805" y="645776"/>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83064DD-D4BF-D92B-903A-E30DDDC7B895}"/>
              </a:ext>
            </a:extLst>
          </p:cNvPr>
          <p:cNvCxnSpPr>
            <a:cxnSpLocks/>
          </p:cNvCxnSpPr>
          <p:nvPr userDrawn="1"/>
        </p:nvCxnSpPr>
        <p:spPr>
          <a:xfrm>
            <a:off x="11387805" y="645776"/>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793885" cy="6858000"/>
          </a:xfrm>
          <a:blipFill dpi="0" rotWithShape="1">
            <a:blip r:embed="rId2" cstate="screen">
              <a:alphaModFix amt="80000"/>
              <a:extLst>
                <a:ext uri="{28A0092B-C50C-407E-A947-70E740481C1C}">
                  <a14:useLocalDpi xmlns:a14="http://schemas.microsoft.com/office/drawing/2010/main"/>
                </a:ext>
              </a:extLst>
            </a:blip>
            <a:srcRect/>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212080" y="1828800"/>
            <a:ext cx="6071616"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212080" y="548640"/>
            <a:ext cx="6093225" cy="1143000"/>
          </a:xfrm>
        </p:spPr>
        <p:txBody>
          <a:bodyPr anchor="t" anchorCtr="0">
            <a:norm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31072246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Content Photo 2">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81177663-FC76-DF36-EEB7-5BE4C6C82F3A}"/>
              </a:ext>
            </a:extLst>
          </p:cNvPr>
          <p:cNvSpPr>
            <a:spLocks noGrp="1"/>
          </p:cNvSpPr>
          <p:nvPr>
            <p:ph type="dt" sz="half" idx="15"/>
          </p:nvPr>
        </p:nvSpPr>
        <p:spPr>
          <a:xfrm>
            <a:off x="1088136" y="6389688"/>
            <a:ext cx="914400" cy="365125"/>
          </a:xfrm>
        </p:spPr>
        <p:txBody>
          <a:bodyPr/>
          <a:lstStyle/>
          <a:p>
            <a:fld id="{9C4109C0-CC82-467C-B6E8-62D4D3634E2A}" type="datetime1">
              <a:rPr lang="en-US" smtClean="0"/>
              <a:t>5/14/2025</a:t>
            </a:fld>
            <a:endParaRPr lang="en-US" dirty="0"/>
          </a:p>
        </p:txBody>
      </p:sp>
      <p:sp>
        <p:nvSpPr>
          <p:cNvPr id="10" name="Footer Placeholder 9">
            <a:extLst>
              <a:ext uri="{FF2B5EF4-FFF2-40B4-BE49-F238E27FC236}">
                <a16:creationId xmlns:a16="http://schemas.microsoft.com/office/drawing/2014/main" id="{4515DEC4-C967-ABFB-73CF-0A90335332A4}"/>
              </a:ext>
            </a:extLst>
          </p:cNvPr>
          <p:cNvSpPr>
            <a:spLocks noGrp="1"/>
          </p:cNvSpPr>
          <p:nvPr>
            <p:ph type="ftr" sz="quarter" idx="16"/>
          </p:nvPr>
        </p:nvSpPr>
        <p:spPr>
          <a:xfrm>
            <a:off x="3950591" y="6453002"/>
            <a:ext cx="2805405" cy="365125"/>
          </a:xfrm>
        </p:spPr>
        <p:txBody>
          <a:bodyPr/>
          <a:lstStyle/>
          <a:p>
            <a:r>
              <a:rPr lang="en-US" dirty="0"/>
              <a:t>Sample Footer Text</a:t>
            </a:r>
          </a:p>
        </p:txBody>
      </p:sp>
      <p:sp>
        <p:nvSpPr>
          <p:cNvPr id="12" name="Slide Number Placeholder 11">
            <a:extLst>
              <a:ext uri="{FF2B5EF4-FFF2-40B4-BE49-F238E27FC236}">
                <a16:creationId xmlns:a16="http://schemas.microsoft.com/office/drawing/2014/main" id="{A5A5085F-BE80-B110-AA1F-9DD0919E27D7}"/>
              </a:ext>
            </a:extLst>
          </p:cNvPr>
          <p:cNvSpPr>
            <a:spLocks noGrp="1"/>
          </p:cNvSpPr>
          <p:nvPr>
            <p:ph type="sldNum" sz="quarter" idx="17"/>
          </p:nvPr>
        </p:nvSpPr>
        <p:spPr>
          <a:xfrm>
            <a:off x="6706232" y="6453002"/>
            <a:ext cx="429207" cy="365125"/>
          </a:xfrm>
        </p:spPr>
        <p:txBody>
          <a:bodyPr/>
          <a:lstStyle/>
          <a:p>
            <a:fld id="{CC057153-B650-4DEB-B370-79DDCFDCE934}" type="slidenum">
              <a:rPr lang="en-US" smtClean="0"/>
              <a:t>‹#›</a:t>
            </a:fld>
            <a:endParaRPr lang="en-US" dirty="0"/>
          </a:p>
        </p:txBody>
      </p:sp>
      <p:cxnSp>
        <p:nvCxnSpPr>
          <p:cNvPr id="3" name="Straight Connector 2">
            <a:extLst>
              <a:ext uri="{FF2B5EF4-FFF2-40B4-BE49-F238E27FC236}">
                <a16:creationId xmlns:a16="http://schemas.microsoft.com/office/drawing/2014/main" id="{51DA2515-5AEE-9413-3515-A00204840354}"/>
              </a:ext>
            </a:extLst>
          </p:cNvPr>
          <p:cNvCxnSpPr>
            <a:cxnSpLocks/>
          </p:cNvCxnSpPr>
          <p:nvPr/>
        </p:nvCxnSpPr>
        <p:spPr>
          <a:xfrm>
            <a:off x="0" y="645776"/>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8D70FDFA-4030-887C-559C-1FADB47BC66E}"/>
              </a:ext>
            </a:extLst>
          </p:cNvPr>
          <p:cNvCxnSpPr>
            <a:cxnSpLocks/>
          </p:cNvCxnSpPr>
          <p:nvPr userDrawn="1"/>
        </p:nvCxnSpPr>
        <p:spPr>
          <a:xfrm>
            <a:off x="0" y="645776"/>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400544" y="0"/>
            <a:ext cx="4791456" cy="6858000"/>
          </a:xfrm>
          <a:blipFill>
            <a:blip r:embed="rId2" cstate="screen">
              <a:alphaModFix amt="80000"/>
              <a:extLst>
                <a:ext uri="{28A0092B-C50C-407E-A947-70E740481C1C}">
                  <a14:useLocalDpi xmlns:a14="http://schemas.microsoft.com/office/drawing/2010/main"/>
                </a:ext>
              </a:extLst>
            </a:blip>
            <a:stretch>
              <a:fillRect l="133" r="2"/>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1088136" y="1828800"/>
            <a:ext cx="6035040"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88136" y="548640"/>
            <a:ext cx="6035040" cy="1143000"/>
          </a:xfrm>
        </p:spPr>
        <p:txBody>
          <a:bodyPr anchor="t" anchorCtr="0">
            <a:norm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522863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3">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8E072EE-51B3-4C0C-A460-4684AB079301}"/>
              </a:ext>
            </a:extLst>
          </p:cNvPr>
          <p:cNvSpPr>
            <a:spLocks noGrp="1"/>
          </p:cNvSpPr>
          <p:nvPr>
            <p:ph type="dt" sz="half" idx="10"/>
          </p:nvPr>
        </p:nvSpPr>
        <p:spPr/>
        <p:txBody>
          <a:bodyPr/>
          <a:lstStyle/>
          <a:p>
            <a:fld id="{2ABAD28B-DD56-4B56-883A-96608C765E28}" type="datetimeFigureOut">
              <a:rPr lang="en-US" smtClean="0"/>
              <a:t>5/14/2025</a:t>
            </a:fld>
            <a:endParaRPr lang="en-US" dirty="0"/>
          </a:p>
        </p:txBody>
      </p:sp>
      <p:sp>
        <p:nvSpPr>
          <p:cNvPr id="5" name="Footer Placeholder 4">
            <a:extLst>
              <a:ext uri="{FF2B5EF4-FFF2-40B4-BE49-F238E27FC236}">
                <a16:creationId xmlns:a16="http://schemas.microsoft.com/office/drawing/2014/main" id="{011422A5-3076-413B-84CB-ED3BA4171CC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267C68-40D5-477E-9DBC-C28FD4B1142F}"/>
              </a:ext>
            </a:extLst>
          </p:cNvPr>
          <p:cNvSpPr>
            <a:spLocks noGrp="1"/>
          </p:cNvSpPr>
          <p:nvPr>
            <p:ph type="sldNum" sz="quarter" idx="12"/>
          </p:nvPr>
        </p:nvSpPr>
        <p:spPr/>
        <p:txBody>
          <a:bodyPr/>
          <a:lstStyle/>
          <a:p>
            <a:fld id="{7DF5BAF5-ABAB-4575-8E56-D109A3D17F9F}" type="slidenum">
              <a:rPr lang="en-US" smtClean="0"/>
              <a:t>‹#›</a:t>
            </a:fld>
            <a:endParaRPr lang="en-US" dirty="0"/>
          </a:p>
        </p:txBody>
      </p:sp>
      <p:sp>
        <p:nvSpPr>
          <p:cNvPr id="3" name="Subtitle 2">
            <a:extLst>
              <a:ext uri="{FF2B5EF4-FFF2-40B4-BE49-F238E27FC236}">
                <a16:creationId xmlns:a16="http://schemas.microsoft.com/office/drawing/2014/main" id="{F065D245-B564-481D-A323-F73C5BCA8461}"/>
              </a:ext>
            </a:extLst>
          </p:cNvPr>
          <p:cNvSpPr>
            <a:spLocks noGrp="1"/>
          </p:cNvSpPr>
          <p:nvPr>
            <p:ph type="subTitle" idx="1"/>
          </p:nvPr>
        </p:nvSpPr>
        <p:spPr>
          <a:xfrm>
            <a:off x="1179576" y="5340096"/>
            <a:ext cx="9930384" cy="566928"/>
          </a:xfrm>
        </p:spPr>
        <p:txBody>
          <a:bodyPr anchor="b" anchorCtr="0">
            <a:normAutofit/>
          </a:bodyPr>
          <a:lstStyle>
            <a:lvl1pPr marL="0" indent="0" algn="r">
              <a:lnSpc>
                <a:spcPct val="12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77F83D70-91AA-429A-BD57-1CB6792B30EE}"/>
              </a:ext>
            </a:extLst>
          </p:cNvPr>
          <p:cNvSpPr>
            <a:spLocks noGrp="1"/>
          </p:cNvSpPr>
          <p:nvPr>
            <p:ph type="ctrTitle"/>
          </p:nvPr>
        </p:nvSpPr>
        <p:spPr>
          <a:xfrm>
            <a:off x="1088136" y="1088136"/>
            <a:ext cx="10058400" cy="4023360"/>
          </a:xfrm>
        </p:spPr>
        <p:txBody>
          <a:bodyPr anchor="t">
            <a:noAutofit/>
          </a:bodyPr>
          <a:lstStyle>
            <a:lvl1pPr algn="l">
              <a:defRPr sz="8000" cap="all" baseline="0"/>
            </a:lvl1pPr>
          </a:lstStyle>
          <a:p>
            <a:r>
              <a:rPr lang="en-US" dirty="0"/>
              <a:t>Click to edit Master title style</a:t>
            </a:r>
          </a:p>
        </p:txBody>
      </p:sp>
    </p:spTree>
    <p:extLst>
      <p:ext uri="{BB962C8B-B14F-4D97-AF65-F5344CB8AC3E}">
        <p14:creationId xmlns:p14="http://schemas.microsoft.com/office/powerpoint/2010/main" val="10102096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Content Photo 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0BFB53A-8FDF-F131-DCF2-D7BECE95381F}"/>
              </a:ext>
            </a:extLst>
          </p:cNvPr>
          <p:cNvSpPr>
            <a:spLocks noGrp="1"/>
          </p:cNvSpPr>
          <p:nvPr>
            <p:ph type="dt" sz="half" idx="15"/>
          </p:nvPr>
        </p:nvSpPr>
        <p:spPr>
          <a:xfrm>
            <a:off x="4745736" y="6453002"/>
            <a:ext cx="3494314" cy="365125"/>
          </a:xfrm>
        </p:spPr>
        <p:txBody>
          <a:bodyPr/>
          <a:lstStyle/>
          <a:p>
            <a:fld id="{1A5F77D0-C28E-4573-88F0-0A30FF98888E}" type="datetime1">
              <a:rPr lang="en-US" smtClean="0"/>
              <a:t>5/14/2025</a:t>
            </a:fld>
            <a:endParaRPr lang="en-US" dirty="0"/>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a:xfrm>
            <a:off x="1090940" y="6389688"/>
            <a:ext cx="2651760" cy="365125"/>
          </a:xfrm>
        </p:spPr>
        <p:txBody>
          <a:bodyPr/>
          <a:lstStyle/>
          <a:p>
            <a:r>
              <a:rPr lang="en-US" dirty="0"/>
              <a:t>Sample Footer Text</a:t>
            </a:r>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p:txBody>
          <a:bodyPr/>
          <a:lstStyle/>
          <a:p>
            <a:fld id="{CC057153-B650-4DEB-B370-79DDCFDCE934}" type="slidenum">
              <a:rPr lang="en-US" smtClean="0"/>
              <a:t>‹#›</a:t>
            </a:fld>
            <a:endParaRPr lang="en-US" dirty="0"/>
          </a:p>
        </p:txBody>
      </p:sp>
      <p:cxnSp>
        <p:nvCxnSpPr>
          <p:cNvPr id="5" name="Straight Connector 4">
            <a:extLst>
              <a:ext uri="{FF2B5EF4-FFF2-40B4-BE49-F238E27FC236}">
                <a16:creationId xmlns:a16="http://schemas.microsoft.com/office/drawing/2014/main" id="{434EC6C7-7368-6B1B-8B75-3564428D23D7}"/>
              </a:ext>
            </a:extLst>
          </p:cNvPr>
          <p:cNvCxnSpPr>
            <a:cxnSpLocks/>
          </p:cNvCxnSpPr>
          <p:nvPr/>
        </p:nvCxnSpPr>
        <p:spPr>
          <a:xfrm>
            <a:off x="11387805" y="645776"/>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142DC77-D245-134E-AF98-C98164AD00C5}"/>
              </a:ext>
            </a:extLst>
          </p:cNvPr>
          <p:cNvCxnSpPr>
            <a:cxnSpLocks/>
          </p:cNvCxnSpPr>
          <p:nvPr userDrawn="1"/>
        </p:nvCxnSpPr>
        <p:spPr>
          <a:xfrm>
            <a:off x="11387805" y="645776"/>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023360" cy="6858000"/>
          </a:xfrm>
          <a:blipFill>
            <a:blip r:embed="rId2" cstate="screen">
              <a:alphaModFix amt="80000"/>
              <a:extLst>
                <a:ext uri="{28A0092B-C50C-407E-A947-70E740481C1C}">
                  <a14:useLocalDpi xmlns:a14="http://schemas.microsoft.com/office/drawing/2010/main"/>
                </a:ext>
              </a:extLst>
            </a:blip>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480560" y="1554480"/>
            <a:ext cx="6858000" cy="4846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480560" y="548640"/>
            <a:ext cx="6858000" cy="932688"/>
          </a:xfrm>
        </p:spPr>
        <p:txBody>
          <a:bodyPr anchor="t" anchorCtr="0">
            <a:no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17592793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Content Photo 4">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a:off x="1088136" y="6391656"/>
            <a:ext cx="2743200" cy="365125"/>
          </a:xfrm>
        </p:spPr>
        <p:txBody>
          <a:bodyPr/>
          <a:lstStyle/>
          <a:p>
            <a:fld id="{D1F1191D-5EC4-40DF-9DB6-A6385AB88B55}" type="datetime1">
              <a:rPr lang="en-US" smtClean="0"/>
              <a:t>5/14/2025</a:t>
            </a:fld>
            <a:endParaRPr lang="en-US" dirty="0"/>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4285799" y="6453002"/>
            <a:ext cx="2805405" cy="365125"/>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7041440" y="6453002"/>
            <a:ext cx="429207" cy="365125"/>
          </a:xfrm>
        </p:spPr>
        <p:txBody>
          <a:bodyPr/>
          <a:lstStyle/>
          <a:p>
            <a:fld id="{CC057153-B650-4DEB-B370-79DDCFDCE934}" type="slidenum">
              <a:rPr lang="en-US" smtClean="0"/>
              <a:t>‹#›</a:t>
            </a:fld>
            <a:endParaRPr lang="en-US" dirty="0"/>
          </a:p>
        </p:txBody>
      </p:sp>
      <p:cxnSp>
        <p:nvCxnSpPr>
          <p:cNvPr id="3" name="Straight Connector 2">
            <a:extLst>
              <a:ext uri="{FF2B5EF4-FFF2-40B4-BE49-F238E27FC236}">
                <a16:creationId xmlns:a16="http://schemas.microsoft.com/office/drawing/2014/main" id="{27C2C824-3E44-D93C-CE0D-441A10DAB07F}"/>
              </a:ext>
            </a:extLst>
          </p:cNvPr>
          <p:cNvCxnSpPr>
            <a:cxnSpLocks/>
          </p:cNvCxnSpPr>
          <p:nvPr/>
        </p:nvCxnSpPr>
        <p:spPr>
          <a:xfrm>
            <a:off x="0" y="645776"/>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091732" y="0"/>
            <a:ext cx="4100267" cy="6858000"/>
          </a:xfrm>
          <a:blipFill>
            <a:blip r:embed="rId2" cstate="screen">
              <a:alphaModFix amt="80000"/>
              <a:extLst>
                <a:ext uri="{28A0092B-C50C-407E-A947-70E740481C1C}">
                  <a14:useLocalDpi xmlns:a14="http://schemas.microsoft.com/office/drawing/2010/main"/>
                </a:ext>
              </a:extLst>
            </a:blip>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1088136" y="1554480"/>
            <a:ext cx="6400800" cy="47548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88136" y="548640"/>
            <a:ext cx="6400800" cy="932688"/>
          </a:xfrm>
        </p:spPr>
        <p:txBody>
          <a:bodyPr anchor="t" anchorCtr="0">
            <a:no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30032367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ontent Photo 5">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253745" y="6453002"/>
            <a:ext cx="1622776" cy="365125"/>
          </a:xfrm>
        </p:spPr>
        <p:txBody>
          <a:bodyPr/>
          <a:lstStyle>
            <a:lvl1pPr>
              <a:defRPr>
                <a:solidFill>
                  <a:schemeClr val="tx1"/>
                </a:solidFill>
                <a:effectLst/>
              </a:defRPr>
            </a:lvl1pPr>
          </a:lstStyle>
          <a:p>
            <a:fld id="{EE468DAA-49F6-4492-82E6-75555EB31418}" type="datetime1">
              <a:rPr lang="en-US" smtClean="0"/>
              <a:t>5/14/2025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4" name="Straight Connector 3">
            <a:extLst>
              <a:ext uri="{FF2B5EF4-FFF2-40B4-BE49-F238E27FC236}">
                <a16:creationId xmlns:a16="http://schemas.microsoft.com/office/drawing/2014/main" id="{70E05320-D280-0DDC-5A3D-55FA53CC9690}"/>
              </a:ext>
            </a:extLst>
          </p:cNvPr>
          <p:cNvCxnSpPr>
            <a:cxnSpLocks/>
          </p:cNvCxnSpPr>
          <p:nvPr userDrawn="1"/>
        </p:nvCxnSpPr>
        <p:spPr>
          <a:xfrm>
            <a:off x="11387805" y="701041"/>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6611509" cy="6858000"/>
          </a:xfrm>
          <a:blipFill>
            <a:blip r:embed="rId2" cstate="screen">
              <a:alphaModFix amt="80000"/>
              <a:extLst>
                <a:ext uri="{28A0092B-C50C-407E-A947-70E740481C1C}">
                  <a14:useLocalDpi xmlns:a14="http://schemas.microsoft.com/office/drawing/2010/main"/>
                </a:ext>
              </a:extLst>
            </a:blip>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040880" y="2212975"/>
            <a:ext cx="4362450"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040880" y="584339"/>
            <a:ext cx="4297680" cy="1527048"/>
          </a:xfrm>
        </p:spPr>
        <p:txBody>
          <a:bodyPr anchor="t" anchorCtr="0">
            <a:norm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6119181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Content Photo 6">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88136" y="6453002"/>
            <a:ext cx="1005840" cy="365125"/>
          </a:xfrm>
        </p:spPr>
        <p:txBody>
          <a:bodyPr/>
          <a:lstStyle/>
          <a:p>
            <a:fld id="{41D22668-A3AE-429F-A351-A1583BA90793}" type="datetime1">
              <a:rPr lang="en-US" smtClean="0"/>
              <a:t>5/14/2025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2168233" y="6453002"/>
            <a:ext cx="2805405" cy="365125"/>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923874"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cxnSp>
        <p:nvCxnSpPr>
          <p:cNvPr id="4" name="Straight Connector 3">
            <a:extLst>
              <a:ext uri="{FF2B5EF4-FFF2-40B4-BE49-F238E27FC236}">
                <a16:creationId xmlns:a16="http://schemas.microsoft.com/office/drawing/2014/main" id="{364F26EF-3B60-EBB9-D4CC-E416D4E0BCCE}"/>
              </a:ext>
            </a:extLst>
          </p:cNvPr>
          <p:cNvCxnSpPr>
            <a:cxnSpLocks/>
          </p:cNvCxnSpPr>
          <p:nvPr userDrawn="1"/>
        </p:nvCxnSpPr>
        <p:spPr>
          <a:xfrm>
            <a:off x="0" y="645776"/>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745480" y="0"/>
            <a:ext cx="6446520" cy="6858000"/>
          </a:xfrm>
          <a:blipFill>
            <a:blip r:embed="rId2" cstate="screen">
              <a:alphaModFix amt="80000"/>
              <a:extLst>
                <a:ext uri="{28A0092B-C50C-407E-A947-70E740481C1C}">
                  <a14:useLocalDpi xmlns:a14="http://schemas.microsoft.com/office/drawing/2010/main"/>
                </a:ext>
              </a:extLst>
            </a:blip>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1088136" y="2212975"/>
            <a:ext cx="4360863"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88136" y="548640"/>
            <a:ext cx="4361688" cy="1527048"/>
          </a:xfrm>
        </p:spPr>
        <p:txBody>
          <a:bodyPr anchor="t" anchorCtr="0">
            <a:norm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1064920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Content Photo 7">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104491" y="6453002"/>
            <a:ext cx="1772029" cy="365125"/>
          </a:xfrm>
        </p:spPr>
        <p:txBody>
          <a:bodyPr/>
          <a:lstStyle>
            <a:lvl1pPr>
              <a:defRPr>
                <a:solidFill>
                  <a:schemeClr val="tx1"/>
                </a:solidFill>
                <a:effectLst/>
              </a:defRPr>
            </a:lvl1pPr>
          </a:lstStyle>
          <a:p>
            <a:fld id="{CB3A2E2B-8F4D-437C-9F55-5E913AFC716A}" type="datetime1">
              <a:rPr lang="en-US" smtClean="0"/>
              <a:t>5/14/2025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3" name="Straight Connector 2">
            <a:extLst>
              <a:ext uri="{FF2B5EF4-FFF2-40B4-BE49-F238E27FC236}">
                <a16:creationId xmlns:a16="http://schemas.microsoft.com/office/drawing/2014/main" id="{63FFF24A-6C99-5C52-1A9E-398DAAC8D627}"/>
              </a:ext>
            </a:extLst>
          </p:cNvPr>
          <p:cNvCxnSpPr>
            <a:cxnSpLocks/>
          </p:cNvCxnSpPr>
          <p:nvPr/>
        </p:nvCxnSpPr>
        <p:spPr>
          <a:xfrm>
            <a:off x="11387805" y="457200"/>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6492240" cy="6858000"/>
          </a:xfrm>
          <a:blipFill>
            <a:blip r:embed="rId2" cstate="screen">
              <a:alphaModFix amt="80000"/>
              <a:extLst>
                <a:ext uri="{28A0092B-C50C-407E-A947-70E740481C1C}">
                  <a14:useLocalDpi xmlns:a14="http://schemas.microsoft.com/office/drawing/2010/main"/>
                </a:ext>
              </a:extLst>
            </a:blip>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04888" y="1380744"/>
            <a:ext cx="4512601"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094553" y="320040"/>
            <a:ext cx="4522936" cy="932688"/>
          </a:xfrm>
        </p:spPr>
        <p:txBody>
          <a:bodyPr anchor="b">
            <a:no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38513565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Content Photo 8">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88136" y="6453002"/>
            <a:ext cx="1005840" cy="365125"/>
          </a:xfrm>
        </p:spPr>
        <p:txBody>
          <a:bodyPr/>
          <a:lstStyle/>
          <a:p>
            <a:fld id="{46C70014-48FC-4647-9615-BBD39F98887D}" type="datetime1">
              <a:rPr lang="en-US" smtClean="0"/>
              <a:t>5/14/2025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2168233" y="6453002"/>
            <a:ext cx="2805405" cy="365125"/>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923874"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cxnSp>
        <p:nvCxnSpPr>
          <p:cNvPr id="3" name="Straight Connector 2">
            <a:extLst>
              <a:ext uri="{FF2B5EF4-FFF2-40B4-BE49-F238E27FC236}">
                <a16:creationId xmlns:a16="http://schemas.microsoft.com/office/drawing/2014/main" id="{E9BE6C7B-B23D-94FE-E3F3-A80680127208}"/>
              </a:ext>
            </a:extLst>
          </p:cNvPr>
          <p:cNvCxnSpPr>
            <a:cxnSpLocks/>
          </p:cNvCxnSpPr>
          <p:nvPr/>
        </p:nvCxnSpPr>
        <p:spPr>
          <a:xfrm>
            <a:off x="0" y="457200"/>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917720" y="0"/>
            <a:ext cx="6274279" cy="6858000"/>
          </a:xfrm>
          <a:blipFill>
            <a:blip r:embed="rId2" cstate="screen">
              <a:alphaModFix amt="80000"/>
              <a:extLst>
                <a:ext uri="{28A0092B-C50C-407E-A947-70E740481C1C}">
                  <a14:useLocalDpi xmlns:a14="http://schemas.microsoft.com/office/drawing/2010/main"/>
                </a:ext>
              </a:extLst>
            </a:blip>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1088136" y="1380744"/>
            <a:ext cx="4572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88136" y="320040"/>
            <a:ext cx="4572000" cy="932688"/>
          </a:xfrm>
        </p:spPr>
        <p:txBody>
          <a:bodyPr anchor="b"/>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34368728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Content Photo 9">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8212663" y="6453002"/>
            <a:ext cx="922372" cy="365125"/>
          </a:xfrm>
        </p:spPr>
        <p:txBody>
          <a:bodyPr/>
          <a:lstStyle/>
          <a:p>
            <a:fld id="{C089F4EF-3CDF-46D7-ADF4-3A52C84FD8BE}" type="datetime1">
              <a:rPr lang="en-US" smtClean="0"/>
              <a:t>5/14/2025</a:t>
            </a:fld>
            <a:endParaRPr lang="en-US" dirty="0"/>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9135035" y="6453002"/>
            <a:ext cx="2546891" cy="365125"/>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p:txBody>
          <a:bodyPr/>
          <a:lstStyle/>
          <a:p>
            <a:fld id="{CC057153-B650-4DEB-B370-79DDCFDCE934}" type="slidenum">
              <a:rPr lang="en-US" smtClean="0"/>
              <a:t>‹#›</a:t>
            </a:fld>
            <a:endParaRPr lang="en-US" dirty="0"/>
          </a:p>
        </p:txBody>
      </p:sp>
      <p:cxnSp>
        <p:nvCxnSpPr>
          <p:cNvPr id="5" name="Straight Connector 4">
            <a:extLst>
              <a:ext uri="{FF2B5EF4-FFF2-40B4-BE49-F238E27FC236}">
                <a16:creationId xmlns:a16="http://schemas.microsoft.com/office/drawing/2014/main" id="{891524CB-0A95-ECE6-FDBD-92F5801F67AF}"/>
              </a:ext>
            </a:extLst>
          </p:cNvPr>
          <p:cNvCxnSpPr>
            <a:cxnSpLocks/>
          </p:cNvCxnSpPr>
          <p:nvPr userDrawn="1"/>
        </p:nvCxnSpPr>
        <p:spPr>
          <a:xfrm>
            <a:off x="11387805" y="645776"/>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584144" cy="6858000"/>
          </a:xfrm>
          <a:blipFill>
            <a:blip r:embed="rId2" cstate="screen">
              <a:alphaModFix amt="80000"/>
              <a:extLst>
                <a:ext uri="{28A0092B-C50C-407E-A947-70E740481C1C}">
                  <a14:useLocalDpi xmlns:a14="http://schemas.microsoft.com/office/drawing/2010/main"/>
                </a:ext>
              </a:extLst>
            </a:blip>
            <a:stretch>
              <a:fillRect l="2"/>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212790" y="2212975"/>
            <a:ext cx="3401568"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212663" y="583413"/>
            <a:ext cx="3401568" cy="1527048"/>
          </a:xfrm>
        </p:spPr>
        <p:txBody>
          <a:bodyPr anchor="t" anchorCtr="0">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6799923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Content Photo 10">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88136" y="6453002"/>
            <a:ext cx="731520" cy="365125"/>
          </a:xfrm>
        </p:spPr>
        <p:txBody>
          <a:bodyPr/>
          <a:lstStyle/>
          <a:p>
            <a:fld id="{E635C43F-DBB1-4D83-B442-E1529AA900C2}" type="datetime1">
              <a:rPr lang="en-US" smtClean="0"/>
              <a:t>5/14/2025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874520" y="6455664"/>
            <a:ext cx="1828800" cy="365125"/>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3960426"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cxnSp>
        <p:nvCxnSpPr>
          <p:cNvPr id="3" name="Straight Connector 2">
            <a:extLst>
              <a:ext uri="{FF2B5EF4-FFF2-40B4-BE49-F238E27FC236}">
                <a16:creationId xmlns:a16="http://schemas.microsoft.com/office/drawing/2014/main" id="{38034AC6-D67E-1CDF-7062-5AA25E8DE089}"/>
              </a:ext>
            </a:extLst>
          </p:cNvPr>
          <p:cNvCxnSpPr>
            <a:cxnSpLocks/>
          </p:cNvCxnSpPr>
          <p:nvPr/>
        </p:nvCxnSpPr>
        <p:spPr>
          <a:xfrm>
            <a:off x="0" y="649224"/>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761780" y="0"/>
            <a:ext cx="7430219" cy="6858000"/>
          </a:xfrm>
          <a:blipFill>
            <a:blip r:embed="rId2" cstate="screen">
              <a:alphaModFix amt="80000"/>
              <a:extLst>
                <a:ext uri="{28A0092B-C50C-407E-A947-70E740481C1C}">
                  <a14:useLocalDpi xmlns:a14="http://schemas.microsoft.com/office/drawing/2010/main"/>
                </a:ext>
              </a:extLst>
            </a:blip>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1088136" y="2212975"/>
            <a:ext cx="3401568"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88136" y="583413"/>
            <a:ext cx="3401568" cy="1527048"/>
          </a:xfrm>
        </p:spPr>
        <p:txBody>
          <a:bodyPr anchor="t" anchorCtr="0">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33372302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Content Photo 11">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8343102" y="6453002"/>
            <a:ext cx="1003659" cy="365125"/>
          </a:xfrm>
        </p:spPr>
        <p:txBody>
          <a:bodyPr/>
          <a:lstStyle>
            <a:lvl1pPr>
              <a:defRPr>
                <a:solidFill>
                  <a:schemeClr val="tx1"/>
                </a:solidFill>
                <a:effectLst/>
              </a:defRPr>
            </a:lvl1pPr>
          </a:lstStyle>
          <a:p>
            <a:fld id="{2D13F81E-C5BD-4314-B9B9-AAE2702F29D2}" type="datetime1">
              <a:rPr lang="en-US" smtClean="0"/>
              <a:t>5/14/2025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9346761" y="6453002"/>
            <a:ext cx="2335165" cy="365125"/>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3" name="Straight Connector 2">
            <a:extLst>
              <a:ext uri="{FF2B5EF4-FFF2-40B4-BE49-F238E27FC236}">
                <a16:creationId xmlns:a16="http://schemas.microsoft.com/office/drawing/2014/main" id="{570668EC-7C4A-E2C9-9B4E-461B96635B0F}"/>
              </a:ext>
            </a:extLst>
          </p:cNvPr>
          <p:cNvCxnSpPr>
            <a:cxnSpLocks/>
          </p:cNvCxnSpPr>
          <p:nvPr/>
        </p:nvCxnSpPr>
        <p:spPr>
          <a:xfrm>
            <a:off x="11387805" y="119586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781365" cy="6858000"/>
          </a:xfrm>
          <a:blipFill>
            <a:blip r:embed="rId2" cstate="screen">
              <a:alphaModFix amt="80000"/>
              <a:extLst>
                <a:ext uri="{28A0092B-C50C-407E-A947-70E740481C1C}">
                  <a14:useLocalDpi xmlns:a14="http://schemas.microsoft.com/office/drawing/2010/main"/>
                </a:ext>
              </a:extLst>
            </a:blip>
            <a:stretch>
              <a:fillRect l="2"/>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138160" y="3099816"/>
            <a:ext cx="3200400" cy="2953512"/>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38160" y="1078992"/>
            <a:ext cx="3200400" cy="1942773"/>
          </a:xfrm>
        </p:spPr>
        <p:txBody>
          <a:bodyPr anchor="t" anchorCtr="0">
            <a:norm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345899724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Content Photo 12">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DC8C146-0A20-4029-98D5-9A42EEDF8B24}" type="datetime1">
              <a:rPr lang="en-US" smtClean="0"/>
              <a:t>5/14/2025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3" name="Straight Connector 2">
            <a:extLst>
              <a:ext uri="{FF2B5EF4-FFF2-40B4-BE49-F238E27FC236}">
                <a16:creationId xmlns:a16="http://schemas.microsoft.com/office/drawing/2014/main" id="{66308D8B-26D8-742E-6485-0E6D1184D47F}"/>
              </a:ext>
              <a:ext uri="{C183D7F6-B498-43B3-948B-1728B52AA6E4}">
                <adec:decorative xmlns:adec="http://schemas.microsoft.com/office/drawing/2017/decorative" val="1"/>
              </a:ext>
            </a:extLst>
          </p:cNvPr>
          <p:cNvCxnSpPr>
            <a:cxnSpLocks/>
          </p:cNvCxnSpPr>
          <p:nvPr/>
        </p:nvCxnSpPr>
        <p:spPr>
          <a:xfrm>
            <a:off x="0" y="5107705"/>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4635132"/>
          </a:xfrm>
          <a:blipFill>
            <a:blip r:embed="rId2" cstate="screen">
              <a:alphaModFix amt="80000"/>
              <a:extLst>
                <a:ext uri="{28A0092B-C50C-407E-A947-70E740481C1C}">
                  <a14:useLocalDpi xmlns:a14="http://schemas.microsoft.com/office/drawing/2010/main"/>
                </a:ext>
              </a:extLst>
            </a:blip>
            <a:stretch>
              <a:fillRect l="2"/>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49240" y="5012267"/>
            <a:ext cx="6400800" cy="1390330"/>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88136" y="5012268"/>
            <a:ext cx="3739896" cy="1390330"/>
          </a:xfrm>
        </p:spPr>
        <p:txBody>
          <a:bodyPr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1428749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4">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8E072EE-51B3-4C0C-A460-4684AB079301}"/>
              </a:ext>
            </a:extLst>
          </p:cNvPr>
          <p:cNvSpPr>
            <a:spLocks noGrp="1"/>
          </p:cNvSpPr>
          <p:nvPr>
            <p:ph type="dt" sz="half" idx="10"/>
          </p:nvPr>
        </p:nvSpPr>
        <p:spPr/>
        <p:txBody>
          <a:bodyPr/>
          <a:lstStyle>
            <a:lvl1pPr>
              <a:defRPr>
                <a:solidFill>
                  <a:schemeClr val="tx1"/>
                </a:solidFill>
              </a:defRPr>
            </a:lvl1pPr>
          </a:lstStyle>
          <a:p>
            <a:fld id="{2ABAD28B-DD56-4B56-883A-96608C765E28}" type="datetimeFigureOut">
              <a:rPr lang="en-US" smtClean="0"/>
              <a:pPr/>
              <a:t>5/14/2025</a:t>
            </a:fld>
            <a:endParaRPr lang="en-US" dirty="0"/>
          </a:p>
        </p:txBody>
      </p:sp>
      <p:sp>
        <p:nvSpPr>
          <p:cNvPr id="5" name="Footer Placeholder 4">
            <a:extLst>
              <a:ext uri="{FF2B5EF4-FFF2-40B4-BE49-F238E27FC236}">
                <a16:creationId xmlns:a16="http://schemas.microsoft.com/office/drawing/2014/main" id="{011422A5-3076-413B-84CB-ED3BA4171CC0}"/>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F5267C68-40D5-477E-9DBC-C28FD4B1142F}"/>
              </a:ext>
            </a:extLst>
          </p:cNvPr>
          <p:cNvSpPr>
            <a:spLocks noGrp="1"/>
          </p:cNvSpPr>
          <p:nvPr>
            <p:ph type="sldNum" sz="quarter" idx="12"/>
          </p:nvPr>
        </p:nvSpPr>
        <p:spPr/>
        <p:txBody>
          <a:bodyPr/>
          <a:lstStyle>
            <a:lvl1pPr>
              <a:defRPr>
                <a:solidFill>
                  <a:schemeClr val="tx1"/>
                </a:solidFill>
              </a:defRPr>
            </a:lvl1pPr>
          </a:lstStyle>
          <a:p>
            <a:fld id="{7DF5BAF5-ABAB-4575-8E56-D109A3D17F9F}" type="slidenum">
              <a:rPr lang="en-US" smtClean="0"/>
              <a:pPr/>
              <a:t>‹#›</a:t>
            </a:fld>
            <a:endParaRPr lang="en-US" dirty="0"/>
          </a:p>
        </p:txBody>
      </p:sp>
      <p:cxnSp>
        <p:nvCxnSpPr>
          <p:cNvPr id="7" name="Straight Connector 6">
            <a:extLst>
              <a:ext uri="{FF2B5EF4-FFF2-40B4-BE49-F238E27FC236}">
                <a16:creationId xmlns:a16="http://schemas.microsoft.com/office/drawing/2014/main" id="{56DF8F99-9559-4D6A-CBFA-042739C38157}"/>
              </a:ext>
              <a:ext uri="{C183D7F6-B498-43B3-948B-1728B52AA6E4}">
                <adec:decorative xmlns:adec="http://schemas.microsoft.com/office/drawing/2017/decorative" val="1"/>
              </a:ext>
            </a:extLst>
          </p:cNvPr>
          <p:cNvCxnSpPr>
            <a:cxnSpLocks/>
          </p:cNvCxnSpPr>
          <p:nvPr/>
        </p:nvCxnSpPr>
        <p:spPr>
          <a:xfrm>
            <a:off x="11387805" y="5749927"/>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64158DF-756B-260C-69DA-D76C163B7274}"/>
              </a:ext>
              <a:ext uri="{C183D7F6-B498-43B3-948B-1728B52AA6E4}">
                <adec:decorative xmlns:adec="http://schemas.microsoft.com/office/drawing/2017/decorative" val="1"/>
              </a:ext>
            </a:extLst>
          </p:cNvPr>
          <p:cNvCxnSpPr>
            <a:cxnSpLocks/>
          </p:cNvCxnSpPr>
          <p:nvPr userDrawn="1"/>
        </p:nvCxnSpPr>
        <p:spPr>
          <a:xfrm>
            <a:off x="11387805" y="5749927"/>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F065D245-B564-481D-A323-F73C5BCA8461}"/>
              </a:ext>
            </a:extLst>
          </p:cNvPr>
          <p:cNvSpPr>
            <a:spLocks noGrp="1"/>
          </p:cNvSpPr>
          <p:nvPr>
            <p:ph type="subTitle" idx="1"/>
          </p:nvPr>
        </p:nvSpPr>
        <p:spPr>
          <a:xfrm>
            <a:off x="1179576" y="5340096"/>
            <a:ext cx="9930384" cy="566928"/>
          </a:xfrm>
        </p:spPr>
        <p:txBody>
          <a:bodyPr anchor="b" anchorCtr="0">
            <a:normAutofit/>
          </a:bodyPr>
          <a:lstStyle>
            <a:lvl1pPr marL="0" indent="0" algn="r">
              <a:lnSpc>
                <a:spcPct val="12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77F83D70-91AA-429A-BD57-1CB6792B30EE}"/>
              </a:ext>
            </a:extLst>
          </p:cNvPr>
          <p:cNvSpPr>
            <a:spLocks noGrp="1"/>
          </p:cNvSpPr>
          <p:nvPr>
            <p:ph type="ctrTitle"/>
          </p:nvPr>
        </p:nvSpPr>
        <p:spPr>
          <a:xfrm>
            <a:off x="82296" y="64008"/>
            <a:ext cx="12015216" cy="5120640"/>
          </a:xfrm>
        </p:spPr>
        <p:txBody>
          <a:bodyPr anchor="t">
            <a:noAutofit/>
          </a:bodyPr>
          <a:lstStyle>
            <a:lvl1pPr algn="l">
              <a:defRPr sz="11500" cap="all" baseline="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81417678"/>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Content Photo 13">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C12A2F-57DF-45DA-A7E9-678FD33267B9}" type="datetime1">
              <a:rPr lang="en-US" smtClean="0"/>
              <a:t>5/14/2025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3" name="Straight Connector 2">
            <a:extLst>
              <a:ext uri="{FF2B5EF4-FFF2-40B4-BE49-F238E27FC236}">
                <a16:creationId xmlns:a16="http://schemas.microsoft.com/office/drawing/2014/main" id="{69AA66C5-FE79-8172-5991-B9E2580EA4DC}"/>
              </a:ext>
              <a:ext uri="{C183D7F6-B498-43B3-948B-1728B52AA6E4}">
                <adec:decorative xmlns:adec="http://schemas.microsoft.com/office/drawing/2017/decorative" val="1"/>
              </a:ext>
            </a:extLst>
          </p:cNvPr>
          <p:cNvCxnSpPr>
            <a:cxnSpLocks/>
          </p:cNvCxnSpPr>
          <p:nvPr userDrawn="1"/>
        </p:nvCxnSpPr>
        <p:spPr>
          <a:xfrm>
            <a:off x="0" y="4254781"/>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3778270"/>
          </a:xfrm>
          <a:blipFill>
            <a:blip r:embed="rId2" cstate="screen">
              <a:alphaModFix amt="80000"/>
              <a:extLst>
                <a:ext uri="{28A0092B-C50C-407E-A947-70E740481C1C}">
                  <a14:useLocalDpi xmlns:a14="http://schemas.microsoft.com/office/drawing/2010/main"/>
                </a:ext>
              </a:extLst>
            </a:blip>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114800"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88136" y="4162318"/>
            <a:ext cx="2953618" cy="1892808"/>
          </a:xfrm>
        </p:spPr>
        <p:txBody>
          <a:bodyPr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8087273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ntent Photo 14">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59778"/>
            <a:ext cx="3494314" cy="365125"/>
          </a:xfrm>
        </p:spPr>
        <p:txBody>
          <a:bodyPr/>
          <a:lstStyle/>
          <a:p>
            <a:fld id="{9128053F-E531-4885-B604-CF1A6DEEE405}" type="datetime1">
              <a:rPr lang="en-US" smtClean="0"/>
              <a:t>5/14/2025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59778"/>
            <a:ext cx="2805405" cy="365125"/>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59778"/>
            <a:ext cx="429207" cy="365125"/>
          </a:xfrm>
        </p:spPr>
        <p:txBody>
          <a:bodyPr/>
          <a:lstStyle/>
          <a:p>
            <a:fld id="{CC057153-B650-4DEB-B370-79DDCFDCE934}" type="slidenum">
              <a:rPr lang="en-US" smtClean="0"/>
              <a:t>‹#›</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3079730"/>
            <a:ext cx="12192000" cy="3778270"/>
          </a:xfrm>
          <a:blipFill>
            <a:blip r:embed="rId2" cstate="screen">
              <a:alphaModFix amt="80000"/>
              <a:extLst>
                <a:ext uri="{28A0092B-C50C-407E-A947-70E740481C1C}">
                  <a14:useLocalDpi xmlns:a14="http://schemas.microsoft.com/office/drawing/2010/main"/>
                </a:ext>
              </a:extLst>
            </a:blip>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1088136"/>
            <a:ext cx="7772400" cy="1892808"/>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88136" y="1088136"/>
            <a:ext cx="2953618" cy="1892808"/>
          </a:xfrm>
        </p:spPr>
        <p:txBody>
          <a:bodyPr anchor="t">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141126701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ontent Photo 15">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766791B-F730-470C-BD5E-FFF8D449589F}" type="datetime1">
              <a:rPr lang="en-US" smtClean="0"/>
              <a:t>5/14/2025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12645" y="1828800"/>
            <a:ext cx="6446520" cy="4425696"/>
          </a:xfrm>
          <a:blipFill>
            <a:blip r:embed="rId2" cstate="screen">
              <a:alphaModFix amt="80000"/>
              <a:extLst>
                <a:ext uri="{28A0092B-C50C-407E-A947-70E740481C1C}">
                  <a14:useLocalDpi xmlns:a14="http://schemas.microsoft.com/office/drawing/2010/main"/>
                </a:ext>
              </a:extLst>
            </a:blip>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562088" y="1828800"/>
            <a:ext cx="4023360" cy="4428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6" y="603504"/>
            <a:ext cx="10972802" cy="970463"/>
          </a:xfrm>
        </p:spPr>
        <p:txBody>
          <a:bodyPr anchor="ctr">
            <a:norm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29053386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Content Photo 16">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E73FE0C-303A-49D2-B22C-9FE8AE7D9EF1}" type="datetime1">
              <a:rPr lang="en-US" smtClean="0"/>
              <a:t>5/14/2025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3" name="Straight Connector 2">
            <a:extLst>
              <a:ext uri="{FF2B5EF4-FFF2-40B4-BE49-F238E27FC236}">
                <a16:creationId xmlns:a16="http://schemas.microsoft.com/office/drawing/2014/main" id="{9489BE89-EA6C-3872-3192-502F1D8DD38A}"/>
              </a:ext>
              <a:ext uri="{C183D7F6-B498-43B3-948B-1728B52AA6E4}">
                <adec:decorative xmlns:adec="http://schemas.microsoft.com/office/drawing/2017/decorative" val="1"/>
              </a:ext>
            </a:extLst>
          </p:cNvPr>
          <p:cNvCxnSpPr>
            <a:cxnSpLocks/>
          </p:cNvCxnSpPr>
          <p:nvPr userDrawn="1"/>
        </p:nvCxnSpPr>
        <p:spPr>
          <a:xfrm>
            <a:off x="0" y="649224"/>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088136" y="2290890"/>
            <a:ext cx="4672584" cy="4041648"/>
          </a:xfrm>
          <a:blipFill>
            <a:blip r:embed="rId2" cstate="screen">
              <a:alphaModFix amt="80000"/>
              <a:extLst>
                <a:ext uri="{28A0092B-C50C-407E-A947-70E740481C1C}">
                  <a14:useLocalDpi xmlns:a14="http://schemas.microsoft.com/office/drawing/2010/main"/>
                </a:ext>
              </a:extLst>
            </a:blip>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88136" y="548639"/>
            <a:ext cx="4672584" cy="1453896"/>
          </a:xfrm>
        </p:spPr>
        <p:txBody>
          <a:bodyPr>
            <a:norm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7253404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Content Photo 17">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73859A7-84EB-4384-87AF-59CC16704CF8}" type="datetime1">
              <a:rPr lang="en-US" smtClean="0"/>
              <a:t>5/14/2025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3" name="Straight Connector 2">
            <a:extLst>
              <a:ext uri="{FF2B5EF4-FFF2-40B4-BE49-F238E27FC236}">
                <a16:creationId xmlns:a16="http://schemas.microsoft.com/office/drawing/2014/main" id="{ACAAA201-D652-2C16-88AF-7DCC4657B3B7}"/>
              </a:ext>
              <a:ext uri="{C183D7F6-B498-43B3-948B-1728B52AA6E4}">
                <adec:decorative xmlns:adec="http://schemas.microsoft.com/office/drawing/2017/decorative" val="1"/>
              </a:ext>
            </a:extLst>
          </p:cNvPr>
          <p:cNvCxnSpPr>
            <a:cxnSpLocks/>
          </p:cNvCxnSpPr>
          <p:nvPr/>
        </p:nvCxnSpPr>
        <p:spPr>
          <a:xfrm>
            <a:off x="0" y="664990"/>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088136" y="2295144"/>
            <a:ext cx="3490176" cy="4041648"/>
          </a:xfrm>
          <a:blipFill>
            <a:blip r:embed="rId2" cstate="screen">
              <a:alphaModFix amt="80000"/>
              <a:extLst>
                <a:ext uri="{28A0092B-C50C-407E-A947-70E740481C1C}">
                  <a14:useLocalDpi xmlns:a14="http://schemas.microsoft.com/office/drawing/2010/main"/>
                </a:ext>
              </a:extLst>
            </a:blip>
            <a:stretch>
              <a:fillRect/>
            </a:stretch>
          </a:blipFill>
        </p:spPr>
        <p:txBody>
          <a:bodyPr/>
          <a:lstStyle/>
          <a:p>
            <a:r>
              <a:rPr lang="en-US" dirty="0"/>
              <a:t>Click icon to add picture</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016500" y="549275"/>
            <a:ext cx="6561138" cy="5759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88136" y="550217"/>
            <a:ext cx="3657603" cy="1453896"/>
          </a:xfrm>
        </p:spPr>
        <p:txBody>
          <a:bodyPr anchor="t">
            <a:noAutofit/>
          </a:bodyPr>
          <a:lstStyle>
            <a:lvl1pPr>
              <a:defRPr sz="3600"/>
            </a:lvl1pPr>
          </a:lstStyle>
          <a:p>
            <a:r>
              <a:rPr lang="en-US"/>
              <a:t>Click to edit Master title style</a:t>
            </a:r>
            <a:endParaRPr lang="en-US" dirty="0"/>
          </a:p>
        </p:txBody>
      </p:sp>
    </p:spTree>
    <p:extLst>
      <p:ext uri="{BB962C8B-B14F-4D97-AF65-F5344CB8AC3E}">
        <p14:creationId xmlns:p14="http://schemas.microsoft.com/office/powerpoint/2010/main" val="17367965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Big Number 1">
    <p:bg>
      <p:bgPr>
        <a:solidFill>
          <a:schemeClr val="tx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bg1"/>
                </a:solidFill>
              </a:defRPr>
            </a:lvl1pPr>
          </a:lstStyle>
          <a:p>
            <a:fld id="{E5AD3D17-73C9-402C-91E7-BA73E6829C50}" type="datetime1">
              <a:rPr lang="en-US" smtClean="0"/>
              <a:pPr/>
              <a:t>5/14/2025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cxnSp>
        <p:nvCxnSpPr>
          <p:cNvPr id="7" name="Straight Connector 6">
            <a:extLst>
              <a:ext uri="{FF2B5EF4-FFF2-40B4-BE49-F238E27FC236}">
                <a16:creationId xmlns:a16="http://schemas.microsoft.com/office/drawing/2014/main" id="{EA84DB20-94E7-1E79-B65B-67C6158DB14C}"/>
              </a:ext>
              <a:ext uri="{C183D7F6-B498-43B3-948B-1728B52AA6E4}">
                <adec:decorative xmlns:adec="http://schemas.microsoft.com/office/drawing/2017/decorative" val="1"/>
              </a:ext>
            </a:extLst>
          </p:cNvPr>
          <p:cNvCxnSpPr>
            <a:cxnSpLocks/>
          </p:cNvCxnSpPr>
          <p:nvPr/>
        </p:nvCxnSpPr>
        <p:spPr>
          <a:xfrm>
            <a:off x="11387805" y="5715000"/>
            <a:ext cx="804195" cy="0"/>
          </a:xfrm>
          <a:prstGeom prst="line">
            <a:avLst/>
          </a:prstGeom>
          <a:ln w="1206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160820" y="4572000"/>
            <a:ext cx="9930384" cy="1353312"/>
          </a:xfrm>
        </p:spPr>
        <p:txBody>
          <a:bodyPr anchor="b" anchorCtr="0">
            <a:normAutofit/>
          </a:bodyPr>
          <a:lstStyle>
            <a:lvl1pPr marL="0" indent="0" algn="r">
              <a:buNone/>
              <a:defRPr sz="2800" cap="none"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088136" y="64008"/>
            <a:ext cx="10003068" cy="4334256"/>
          </a:xfrm>
        </p:spPr>
        <p:txBody>
          <a:bodyPr anchor="b" anchorCtr="0">
            <a:normAutofit/>
          </a:bodyPr>
          <a:lstStyle>
            <a:lvl1pPr algn="r">
              <a:defRPr sz="23200">
                <a:solidFill>
                  <a:schemeClr val="bg1"/>
                </a:solidFill>
              </a:defRPr>
            </a:lvl1pPr>
          </a:lstStyle>
          <a:p>
            <a:r>
              <a:rPr lang="en-US" dirty="0"/>
              <a:t>##%</a:t>
            </a:r>
          </a:p>
        </p:txBody>
      </p:sp>
    </p:spTree>
    <p:extLst>
      <p:ext uri="{BB962C8B-B14F-4D97-AF65-F5344CB8AC3E}">
        <p14:creationId xmlns:p14="http://schemas.microsoft.com/office/powerpoint/2010/main" val="873684539"/>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Big Number 2">
    <p:bg>
      <p:bgRef idx="1001">
        <a:schemeClr val="bg1"/>
      </p:bgRef>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809744"/>
            <a:ext cx="7525512" cy="1545336"/>
          </a:xfrm>
        </p:spPr>
        <p:txBody>
          <a:bodyPr anchor="t">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C77A7CDD-9512-40CC-9351-FC0DE186CFBD}" type="datetime1">
              <a:rPr lang="en-US" smtClean="0"/>
              <a:pPr/>
              <a:t>5/14/2025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22960" y="603504"/>
            <a:ext cx="10543032" cy="4206240"/>
          </a:xfrm>
        </p:spPr>
        <p:txBody>
          <a:bodyPr anchor="b">
            <a:normAutofit/>
          </a:bodyPr>
          <a:lstStyle>
            <a:lvl1pPr algn="ctr">
              <a:defRPr sz="23200">
                <a:solidFill>
                  <a:schemeClr val="tx1"/>
                </a:solidFill>
              </a:defRPr>
            </a:lvl1pPr>
          </a:lstStyle>
          <a:p>
            <a:r>
              <a:rPr lang="en-US" dirty="0"/>
              <a:t>##%</a:t>
            </a:r>
          </a:p>
        </p:txBody>
      </p:sp>
    </p:spTree>
    <p:extLst>
      <p:ext uri="{BB962C8B-B14F-4D97-AF65-F5344CB8AC3E}">
        <p14:creationId xmlns:p14="http://schemas.microsoft.com/office/powerpoint/2010/main" val="4619167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Big Number 3">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088136" y="603504"/>
            <a:ext cx="10015728" cy="3694176"/>
          </a:xfrm>
        </p:spPr>
        <p:txBody>
          <a:bodyPr anchor="b" anchorCtr="0">
            <a:normAutofit/>
          </a:bodyPr>
          <a:lstStyle>
            <a:lvl1pPr algn="l">
              <a:defRPr sz="23200">
                <a:solidFill>
                  <a:schemeClr val="tx1"/>
                </a:solidFill>
              </a:defRPr>
            </a:lvl1pPr>
          </a:lstStyle>
          <a:p>
            <a:r>
              <a:rPr lang="en-US" dirty="0"/>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088136" y="4297680"/>
            <a:ext cx="7525512" cy="1545336"/>
          </a:xfrm>
        </p:spPr>
        <p:txBody>
          <a:bodyPr anchor="b" anchorCtr="0">
            <a:normAutofit/>
          </a:bodyPr>
          <a:lstStyle>
            <a:lvl1pPr marL="0" indent="0" algn="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83EFCC7-B7E8-4ABE-BBCB-C75FD27800CD}" type="datetime1">
              <a:rPr lang="en-US" smtClean="0"/>
              <a:t>5/14/2025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cxnSp>
        <p:nvCxnSpPr>
          <p:cNvPr id="8" name="Straight Connector 7">
            <a:extLst>
              <a:ext uri="{FF2B5EF4-FFF2-40B4-BE49-F238E27FC236}">
                <a16:creationId xmlns:a16="http://schemas.microsoft.com/office/drawing/2014/main" id="{9F3356AB-92B4-2E32-E065-92ED999EF178}"/>
              </a:ext>
              <a:ext uri="{C183D7F6-B498-43B3-948B-1728B52AA6E4}">
                <adec:decorative xmlns:adec="http://schemas.microsoft.com/office/drawing/2017/decorative" val="1"/>
              </a:ext>
            </a:extLst>
          </p:cNvPr>
          <p:cNvCxnSpPr>
            <a:cxnSpLocks/>
          </p:cNvCxnSpPr>
          <p:nvPr/>
        </p:nvCxnSpPr>
        <p:spPr>
          <a:xfrm>
            <a:off x="0" y="1468240"/>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00F42ED-4F52-64D0-427B-A8B5EA4A6A5C}"/>
              </a:ext>
              <a:ext uri="{C183D7F6-B498-43B3-948B-1728B52AA6E4}">
                <adec:decorative xmlns:adec="http://schemas.microsoft.com/office/drawing/2017/decorative" val="1"/>
              </a:ext>
            </a:extLst>
          </p:cNvPr>
          <p:cNvCxnSpPr>
            <a:cxnSpLocks/>
          </p:cNvCxnSpPr>
          <p:nvPr userDrawn="1"/>
        </p:nvCxnSpPr>
        <p:spPr>
          <a:xfrm>
            <a:off x="0" y="1468240"/>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12525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Statemen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F140A1F3-DA5D-4F2E-B759-748FF8D0ACA9}" type="datetime1">
              <a:rPr lang="en-US" smtClean="0"/>
              <a:t>5/14/2025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cxnSp>
        <p:nvCxnSpPr>
          <p:cNvPr id="6" name="Straight Connector 5">
            <a:extLst>
              <a:ext uri="{FF2B5EF4-FFF2-40B4-BE49-F238E27FC236}">
                <a16:creationId xmlns:a16="http://schemas.microsoft.com/office/drawing/2014/main" id="{56C8E310-975A-20DE-3DE1-1E3550B3715D}"/>
              </a:ext>
              <a:ext uri="{C183D7F6-B498-43B3-948B-1728B52AA6E4}">
                <adec:decorative xmlns:adec="http://schemas.microsoft.com/office/drawing/2017/decorative" val="1"/>
              </a:ext>
            </a:extLst>
          </p:cNvPr>
          <p:cNvCxnSpPr>
            <a:cxnSpLocks/>
          </p:cNvCxnSpPr>
          <p:nvPr/>
        </p:nvCxnSpPr>
        <p:spPr>
          <a:xfrm>
            <a:off x="0" y="828332"/>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088136" y="603504"/>
            <a:ext cx="8266176" cy="5605272"/>
          </a:xfrm>
        </p:spPr>
        <p:txBody>
          <a:bodyPr anchor="t" anchorCtr="0">
            <a:noAutofit/>
          </a:bodyPr>
          <a:lstStyle>
            <a:lvl1pPr marL="0" indent="0">
              <a:lnSpc>
                <a:spcPct val="100000"/>
              </a:lnSpc>
              <a:buNone/>
              <a:defRPr sz="4800" b="1" cap="all" baseline="0"/>
            </a:lvl1pPr>
            <a:lvl2pPr marL="228600" indent="0">
              <a:lnSpc>
                <a:spcPct val="100000"/>
              </a:lnSpc>
              <a:buNone/>
              <a:defRPr sz="4400" b="1" cap="all" baseline="0"/>
            </a:lvl2pPr>
            <a:lvl3pPr marL="457200" indent="0">
              <a:lnSpc>
                <a:spcPct val="100000"/>
              </a:lnSpc>
              <a:buNone/>
              <a:defRPr sz="4000" b="1" cap="all" baseline="0"/>
            </a:lvl3pPr>
            <a:lvl4pPr marL="685800" indent="0">
              <a:lnSpc>
                <a:spcPct val="100000"/>
              </a:lnSpc>
              <a:buNone/>
              <a:defRPr sz="3600" b="1" cap="all" baseline="0"/>
            </a:lvl4pPr>
            <a:lvl5pPr marL="914400" indent="0">
              <a:lnSpc>
                <a:spcPct val="100000"/>
              </a:lnSpc>
              <a:buNone/>
              <a:defRPr sz="3200" b="1" cap="all" baseline="0"/>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Tree>
    <p:extLst>
      <p:ext uri="{BB962C8B-B14F-4D97-AF65-F5344CB8AC3E}">
        <p14:creationId xmlns:p14="http://schemas.microsoft.com/office/powerpoint/2010/main" val="110992520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Statement 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301B1322-4C31-4D1F-88B1-5F79F56892AE}" type="datetime1">
              <a:rPr lang="en-US" smtClean="0"/>
              <a:t>5/14/2025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cxnSp>
        <p:nvCxnSpPr>
          <p:cNvPr id="6" name="Straight Connector 5">
            <a:extLst>
              <a:ext uri="{FF2B5EF4-FFF2-40B4-BE49-F238E27FC236}">
                <a16:creationId xmlns:a16="http://schemas.microsoft.com/office/drawing/2014/main" id="{311BEEA6-BB3D-6FE2-25CB-47F170CF0667}"/>
              </a:ext>
              <a:ext uri="{C183D7F6-B498-43B3-948B-1728B52AA6E4}">
                <adec:decorative xmlns:adec="http://schemas.microsoft.com/office/drawing/2017/decorative" val="1"/>
              </a:ext>
            </a:extLst>
          </p:cNvPr>
          <p:cNvCxnSpPr>
            <a:cxnSpLocks/>
          </p:cNvCxnSpPr>
          <p:nvPr/>
        </p:nvCxnSpPr>
        <p:spPr>
          <a:xfrm>
            <a:off x="0" y="5107705"/>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088136" y="1160799"/>
            <a:ext cx="8266176" cy="4142232"/>
          </a:xfrm>
        </p:spPr>
        <p:txBody>
          <a:bodyPr anchor="b">
            <a:noAutofit/>
          </a:bodyPr>
          <a:lstStyle>
            <a:lvl1pPr marL="0" indent="0">
              <a:lnSpc>
                <a:spcPct val="100000"/>
              </a:lnSpc>
              <a:buNone/>
              <a:defRPr sz="4800" b="1"/>
            </a:lvl1pPr>
            <a:lvl2pPr marL="228600" indent="0">
              <a:lnSpc>
                <a:spcPct val="100000"/>
              </a:lnSpc>
              <a:buNone/>
              <a:defRPr sz="4000" b="1"/>
            </a:lvl2pPr>
            <a:lvl3pPr marL="457200" indent="0">
              <a:lnSpc>
                <a:spcPct val="100000"/>
              </a:lnSpc>
              <a:buNone/>
              <a:defRPr sz="3600" b="1"/>
            </a:lvl3pPr>
            <a:lvl4pPr marL="685800" indent="0">
              <a:lnSpc>
                <a:spcPct val="100000"/>
              </a:lnSpc>
              <a:buNone/>
              <a:defRPr sz="3200" b="1"/>
            </a:lvl4pPr>
            <a:lvl5pPr marL="914400" indent="0">
              <a:lnSpc>
                <a:spcPct val="100000"/>
              </a:lnSpc>
              <a:buNone/>
              <a:defRPr sz="2800" b="1"/>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Tree>
    <p:extLst>
      <p:ext uri="{BB962C8B-B14F-4D97-AF65-F5344CB8AC3E}">
        <p14:creationId xmlns:p14="http://schemas.microsoft.com/office/powerpoint/2010/main" val="3545253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D539070-70D2-4DD1-A439-155343FE262E}"/>
              </a:ext>
            </a:extLst>
          </p:cNvPr>
          <p:cNvSpPr>
            <a:spLocks noGrp="1"/>
          </p:cNvSpPr>
          <p:nvPr>
            <p:ph type="dt" sz="half" idx="10"/>
          </p:nvPr>
        </p:nvSpPr>
        <p:spPr/>
        <p:txBody>
          <a:bodyPr/>
          <a:lstStyle/>
          <a:p>
            <a:fld id="{2ABAD28B-DD56-4B56-883A-96608C765E28}" type="datetimeFigureOut">
              <a:rPr lang="en-US" smtClean="0"/>
              <a:t>5/14/2025</a:t>
            </a:fld>
            <a:endParaRPr lang="en-US" dirty="0"/>
          </a:p>
        </p:txBody>
      </p:sp>
      <p:sp>
        <p:nvSpPr>
          <p:cNvPr id="5" name="Footer Placeholder 4">
            <a:extLst>
              <a:ext uri="{FF2B5EF4-FFF2-40B4-BE49-F238E27FC236}">
                <a16:creationId xmlns:a16="http://schemas.microsoft.com/office/drawing/2014/main" id="{6151AB30-CD74-471D-9FA6-ADC0C901E6D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6A137C4-F19E-4521-8DCB-4E0CF9CA3193}"/>
              </a:ext>
            </a:extLst>
          </p:cNvPr>
          <p:cNvSpPr>
            <a:spLocks noGrp="1"/>
          </p:cNvSpPr>
          <p:nvPr>
            <p:ph type="sldNum" sz="quarter" idx="12"/>
          </p:nvPr>
        </p:nvSpPr>
        <p:spPr/>
        <p:txBody>
          <a:bodyPr/>
          <a:lstStyle/>
          <a:p>
            <a:fld id="{7DF5BAF5-ABAB-4575-8E56-D109A3D17F9F}" type="slidenum">
              <a:rPr lang="en-US" smtClean="0"/>
              <a:t>‹#›</a:t>
            </a:fld>
            <a:endParaRPr lang="en-US" dirty="0"/>
          </a:p>
        </p:txBody>
      </p:sp>
      <p:sp>
        <p:nvSpPr>
          <p:cNvPr id="3" name="Content Placeholder 2">
            <a:extLst>
              <a:ext uri="{FF2B5EF4-FFF2-40B4-BE49-F238E27FC236}">
                <a16:creationId xmlns:a16="http://schemas.microsoft.com/office/drawing/2014/main" id="{E5F98C4F-4BF6-47CF-ABEE-2B12748C470C}"/>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7C3EE2F5-9D3C-4BE7-9AD5-335B31CF2CB5}"/>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56430327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tatement 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507735E4-737B-43D4-B991-92C3D63DE68F}" type="datetime1">
              <a:rPr lang="en-US" smtClean="0"/>
              <a:t>5/14/2025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088136" y="914400"/>
            <a:ext cx="9418320" cy="5070068"/>
          </a:xfrm>
        </p:spPr>
        <p:txBody>
          <a:bodyPr anchor="t">
            <a:noAutofit/>
          </a:bodyPr>
          <a:lstStyle>
            <a:lvl1pPr marL="0" indent="0">
              <a:lnSpc>
                <a:spcPct val="100000"/>
              </a:lnSpc>
              <a:buNone/>
              <a:defRPr sz="54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Tree>
    <p:extLst>
      <p:ext uri="{BB962C8B-B14F-4D97-AF65-F5344CB8AC3E}">
        <p14:creationId xmlns:p14="http://schemas.microsoft.com/office/powerpoint/2010/main" val="26022635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 preserve="1">
  <p:cSld name="Quote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4D63035D-22A0-4334-A9AE-2457016C8B47}" type="datetime1">
              <a:rPr lang="en-US" smtClean="0"/>
              <a:t>5/14/2025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7" name="Straight Connector 6">
            <a:extLst>
              <a:ext uri="{FF2B5EF4-FFF2-40B4-BE49-F238E27FC236}">
                <a16:creationId xmlns:a16="http://schemas.microsoft.com/office/drawing/2014/main" id="{52949BEA-90AC-BE5F-28A7-80D65BD19B42}"/>
              </a:ext>
              <a:ext uri="{C183D7F6-B498-43B3-948B-1728B52AA6E4}">
                <adec:decorative xmlns:adec="http://schemas.microsoft.com/office/drawing/2017/decorative" val="1"/>
              </a:ext>
            </a:extLst>
          </p:cNvPr>
          <p:cNvCxnSpPr>
            <a:cxnSpLocks/>
          </p:cNvCxnSpPr>
          <p:nvPr/>
        </p:nvCxnSpPr>
        <p:spPr>
          <a:xfrm>
            <a:off x="11387805" y="5715292"/>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428752"/>
            <a:ext cx="9198864" cy="466344"/>
          </a:xfrm>
        </p:spPr>
        <p:txBody>
          <a:bodyPr anchor="ctr">
            <a:normAutofit/>
          </a:bodyPr>
          <a:lstStyle>
            <a:lvl1pPr marL="0" indent="0" algn="r">
              <a:buNone/>
              <a:defRPr sz="20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188720"/>
            <a:ext cx="9198864" cy="3657600"/>
          </a:xfrm>
        </p:spPr>
        <p:txBody>
          <a:bodyPr anchor="ctr">
            <a:normAutofit/>
          </a:bodyPr>
          <a:lstStyle>
            <a:lvl1pPr algn="l">
              <a:lnSpc>
                <a:spcPct val="100000"/>
              </a:lnSpc>
              <a:defRPr sz="5400" b="1" cap="all" baseline="0">
                <a:solidFill>
                  <a:schemeClr val="tx1"/>
                </a:solidFill>
              </a:defRPr>
            </a:lvl1pPr>
          </a:lstStyle>
          <a:p>
            <a:r>
              <a:rPr lang="en-US" dirty="0"/>
              <a:t>Click to edit Quote</a:t>
            </a:r>
          </a:p>
        </p:txBody>
      </p:sp>
    </p:spTree>
    <p:extLst>
      <p:ext uri="{BB962C8B-B14F-4D97-AF65-F5344CB8AC3E}">
        <p14:creationId xmlns:p14="http://schemas.microsoft.com/office/powerpoint/2010/main" val="42453441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e 4">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D63035D-22A0-4334-A9AE-2457016C8B47}" type="datetime1">
              <a:rPr lang="en-US" smtClean="0"/>
              <a:pPr/>
              <a:t>5/14/2025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428752"/>
            <a:ext cx="9198864" cy="466344"/>
          </a:xfrm>
        </p:spPr>
        <p:txBody>
          <a:bodyPr anchor="ctr">
            <a:normAutofit/>
          </a:bodyPr>
          <a:lstStyle>
            <a:lvl1pPr marL="0" indent="0" algn="l">
              <a:buNone/>
              <a:defRPr sz="20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188720"/>
            <a:ext cx="9198864" cy="3657600"/>
          </a:xfrm>
        </p:spPr>
        <p:txBody>
          <a:bodyPr anchor="t" anchorCtr="0">
            <a:normAutofit/>
          </a:bodyPr>
          <a:lstStyle>
            <a:lvl1pPr algn="l">
              <a:lnSpc>
                <a:spcPct val="100000"/>
              </a:lnSpc>
              <a:defRPr sz="4800" b="1" cap="all" baseline="0">
                <a:solidFill>
                  <a:schemeClr val="tx1"/>
                </a:solidFill>
              </a:defRPr>
            </a:lvl1pPr>
          </a:lstStyle>
          <a:p>
            <a:r>
              <a:rPr lang="en-US" dirty="0"/>
              <a:t>Click to edit Quote</a:t>
            </a:r>
          </a:p>
        </p:txBody>
      </p:sp>
    </p:spTree>
    <p:extLst>
      <p:ext uri="{BB962C8B-B14F-4D97-AF65-F5344CB8AC3E}">
        <p14:creationId xmlns:p14="http://schemas.microsoft.com/office/powerpoint/2010/main" val="87422925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Quote 2">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29247CA6-BC1D-429A-A289-4E939E49554A}" type="datetime1">
              <a:rPr lang="en-US" smtClean="0"/>
              <a:t>5/14/2025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cxnSp>
        <p:nvCxnSpPr>
          <p:cNvPr id="7" name="Straight Connector 6">
            <a:extLst>
              <a:ext uri="{FF2B5EF4-FFF2-40B4-BE49-F238E27FC236}">
                <a16:creationId xmlns:a16="http://schemas.microsoft.com/office/drawing/2014/main" id="{29F8509F-2652-8D73-2320-6F2440E44F18}"/>
              </a:ext>
              <a:ext uri="{C183D7F6-B498-43B3-948B-1728B52AA6E4}">
                <adec:decorative xmlns:adec="http://schemas.microsoft.com/office/drawing/2017/decorative" val="1"/>
              </a:ext>
            </a:extLst>
          </p:cNvPr>
          <p:cNvCxnSpPr>
            <a:cxnSpLocks/>
          </p:cNvCxnSpPr>
          <p:nvPr userDrawn="1"/>
        </p:nvCxnSpPr>
        <p:spPr>
          <a:xfrm>
            <a:off x="11387805" y="5726865"/>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6568" y="5431536"/>
            <a:ext cx="9198864" cy="466344"/>
          </a:xfrm>
        </p:spPr>
        <p:txBody>
          <a:bodyPr anchor="ctr">
            <a:normAutofit/>
          </a:bodyPr>
          <a:lstStyle>
            <a:lvl1pPr marL="0" indent="0" algn="r">
              <a:buNone/>
              <a:defRPr sz="20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6568" y="1188720"/>
            <a:ext cx="9198864" cy="3291840"/>
          </a:xfrm>
        </p:spPr>
        <p:txBody>
          <a:bodyPr anchor="ctr" anchorCtr="0">
            <a:normAutofit/>
          </a:bodyPr>
          <a:lstStyle>
            <a:lvl1pPr algn="ctr">
              <a:lnSpc>
                <a:spcPct val="100000"/>
              </a:lnSpc>
              <a:defRPr sz="4800" b="1" cap="all" baseline="0"/>
            </a:lvl1pPr>
          </a:lstStyle>
          <a:p>
            <a:r>
              <a:rPr lang="en-US" dirty="0"/>
              <a:t>Click to edit Quote</a:t>
            </a:r>
          </a:p>
        </p:txBody>
      </p:sp>
    </p:spTree>
    <p:extLst>
      <p:ext uri="{BB962C8B-B14F-4D97-AF65-F5344CB8AC3E}">
        <p14:creationId xmlns:p14="http://schemas.microsoft.com/office/powerpoint/2010/main" val="19952424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Quote 3">
    <p:bg>
      <p:bgRef idx="1002">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DF8418BD-2BA9-41CB-AB89-625779A7563D}" type="datetime1">
              <a:rPr lang="en-US" smtClean="0"/>
              <a:pPr/>
              <a:t>5/14/2025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088136" y="5669280"/>
            <a:ext cx="8961120" cy="466344"/>
          </a:xfrm>
        </p:spPr>
        <p:txBody>
          <a:bodyPr anchor="ctr">
            <a:normAutofit/>
          </a:bodyPr>
          <a:lstStyle>
            <a:lvl1pPr marL="0" indent="0" algn="l">
              <a:buNone/>
              <a:defRPr sz="22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088136" y="1088136"/>
            <a:ext cx="8961120" cy="3169920"/>
          </a:xfrm>
        </p:spPr>
        <p:txBody>
          <a:bodyPr anchor="t" anchorCtr="0">
            <a:normAutofit/>
          </a:bodyPr>
          <a:lstStyle>
            <a:lvl1pPr algn="l">
              <a:lnSpc>
                <a:spcPct val="100000"/>
              </a:lnSpc>
              <a:defRPr sz="4800" b="1" cap="all" baseline="0">
                <a:solidFill>
                  <a:schemeClr val="tx1"/>
                </a:solidFill>
              </a:defRPr>
            </a:lvl1pPr>
          </a:lstStyle>
          <a:p>
            <a:r>
              <a:rPr lang="en-US" dirty="0"/>
              <a:t>Click to edit Quote</a:t>
            </a:r>
          </a:p>
        </p:txBody>
      </p:sp>
    </p:spTree>
    <p:extLst>
      <p:ext uri="{BB962C8B-B14F-4D97-AF65-F5344CB8AC3E}">
        <p14:creationId xmlns:p14="http://schemas.microsoft.com/office/powerpoint/2010/main" val="216764624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EDEFAAA-1B70-42AA-ADCC-F49B58132654}"/>
              </a:ext>
            </a:extLst>
          </p:cNvPr>
          <p:cNvSpPr>
            <a:spLocks noGrp="1"/>
          </p:cNvSpPr>
          <p:nvPr>
            <p:ph type="dt" sz="half" idx="10"/>
          </p:nvPr>
        </p:nvSpPr>
        <p:spPr/>
        <p:txBody>
          <a:bodyPr/>
          <a:lstStyle/>
          <a:p>
            <a:fld id="{2ABAD28B-DD56-4B56-883A-96608C765E28}" type="datetimeFigureOut">
              <a:rPr lang="en-US" smtClean="0"/>
              <a:t>5/14/2025</a:t>
            </a:fld>
            <a:endParaRPr lang="en-US" dirty="0"/>
          </a:p>
        </p:txBody>
      </p:sp>
      <p:sp>
        <p:nvSpPr>
          <p:cNvPr id="6" name="Footer Placeholder 5">
            <a:extLst>
              <a:ext uri="{FF2B5EF4-FFF2-40B4-BE49-F238E27FC236}">
                <a16:creationId xmlns:a16="http://schemas.microsoft.com/office/drawing/2014/main" id="{E4C7B6CC-1C13-4F34-AC86-CCD442C8C3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9F1B638-9061-41AD-AF47-73A4AF8B781A}"/>
              </a:ext>
            </a:extLst>
          </p:cNvPr>
          <p:cNvSpPr>
            <a:spLocks noGrp="1"/>
          </p:cNvSpPr>
          <p:nvPr>
            <p:ph type="sldNum" sz="quarter" idx="12"/>
          </p:nvPr>
        </p:nvSpPr>
        <p:spPr/>
        <p:txBody>
          <a:bodyPr/>
          <a:lstStyle/>
          <a:p>
            <a:fld id="{7DF5BAF5-ABAB-4575-8E56-D109A3D17F9F}" type="slidenum">
              <a:rPr lang="en-US" smtClean="0"/>
              <a:t>‹#›</a:t>
            </a:fld>
            <a:endParaRPr lang="en-US" dirty="0"/>
          </a:p>
        </p:txBody>
      </p:sp>
      <p:sp>
        <p:nvSpPr>
          <p:cNvPr id="4" name="Text Placeholder 3">
            <a:extLst>
              <a:ext uri="{FF2B5EF4-FFF2-40B4-BE49-F238E27FC236}">
                <a16:creationId xmlns:a16="http://schemas.microsoft.com/office/drawing/2014/main" id="{7CBE994E-BAB7-43DC-A0E4-C779CF2A33D5}"/>
              </a:ext>
            </a:extLst>
          </p:cNvPr>
          <p:cNvSpPr>
            <a:spLocks noGrp="1"/>
          </p:cNvSpPr>
          <p:nvPr>
            <p:ph type="body" sz="half" idx="2"/>
          </p:nvPr>
        </p:nvSpPr>
        <p:spPr>
          <a:xfrm>
            <a:off x="1090940" y="2701254"/>
            <a:ext cx="3785860" cy="316773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4B5A3E63-EB15-4D82-BF2B-36BB030C430D}"/>
              </a:ext>
            </a:extLst>
          </p:cNvPr>
          <p:cNvSpPr>
            <a:spLocks noGrp="1"/>
          </p:cNvSpPr>
          <p:nvPr>
            <p:ph idx="1"/>
          </p:nvPr>
        </p:nvSpPr>
        <p:spPr>
          <a:xfrm>
            <a:off x="5524500" y="922689"/>
            <a:ext cx="5486002"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EEA1DD4B-5676-477E-8C52-4C1CF160FCDE}"/>
              </a:ext>
            </a:extLst>
          </p:cNvPr>
          <p:cNvSpPr>
            <a:spLocks noGrp="1"/>
          </p:cNvSpPr>
          <p:nvPr>
            <p:ph type="title"/>
          </p:nvPr>
        </p:nvSpPr>
        <p:spPr>
          <a:xfrm>
            <a:off x="1090940" y="1094448"/>
            <a:ext cx="3785860" cy="1554362"/>
          </a:xfrm>
        </p:spPr>
        <p:txBody>
          <a:bodyPr anchor="t">
            <a:noAutofit/>
          </a:bodyPr>
          <a:lstStyle>
            <a:lvl1pPr>
              <a:defRPr sz="4000" cap="none" baseline="0"/>
            </a:lvl1pPr>
          </a:lstStyle>
          <a:p>
            <a:r>
              <a:rPr lang="en-US"/>
              <a:t>Click to edit Master title style</a:t>
            </a:r>
            <a:endParaRPr lang="en-US" dirty="0"/>
          </a:p>
        </p:txBody>
      </p:sp>
    </p:spTree>
    <p:extLst>
      <p:ext uri="{BB962C8B-B14F-4D97-AF65-F5344CB8AC3E}">
        <p14:creationId xmlns:p14="http://schemas.microsoft.com/office/powerpoint/2010/main" val="89011654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4F55A58-F085-4500-AF61-045B12C8F41E}"/>
              </a:ext>
            </a:extLst>
          </p:cNvPr>
          <p:cNvSpPr>
            <a:spLocks noGrp="1"/>
          </p:cNvSpPr>
          <p:nvPr>
            <p:ph type="dt" sz="half" idx="10"/>
          </p:nvPr>
        </p:nvSpPr>
        <p:spPr/>
        <p:txBody>
          <a:bodyPr/>
          <a:lstStyle/>
          <a:p>
            <a:fld id="{2ABAD28B-DD56-4B56-883A-96608C765E28}" type="datetimeFigureOut">
              <a:rPr lang="en-US" smtClean="0"/>
              <a:t>5/14/2025</a:t>
            </a:fld>
            <a:endParaRPr lang="en-US" dirty="0"/>
          </a:p>
        </p:txBody>
      </p:sp>
      <p:sp>
        <p:nvSpPr>
          <p:cNvPr id="6" name="Footer Placeholder 5">
            <a:extLst>
              <a:ext uri="{FF2B5EF4-FFF2-40B4-BE49-F238E27FC236}">
                <a16:creationId xmlns:a16="http://schemas.microsoft.com/office/drawing/2014/main" id="{E9936470-561D-49AE-AC84-B79D483FDA7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EEF2BE2-DF21-4683-9D5F-849A525FD5C4}"/>
              </a:ext>
            </a:extLst>
          </p:cNvPr>
          <p:cNvSpPr>
            <a:spLocks noGrp="1"/>
          </p:cNvSpPr>
          <p:nvPr>
            <p:ph type="sldNum" sz="quarter" idx="12"/>
          </p:nvPr>
        </p:nvSpPr>
        <p:spPr/>
        <p:txBody>
          <a:bodyPr/>
          <a:lstStyle/>
          <a:p>
            <a:fld id="{7DF5BAF5-ABAB-4575-8E56-D109A3D17F9F}" type="slidenum">
              <a:rPr lang="en-US" smtClean="0"/>
              <a:t>‹#›</a:t>
            </a:fld>
            <a:endParaRPr lang="en-US" dirty="0"/>
          </a:p>
        </p:txBody>
      </p:sp>
      <p:sp>
        <p:nvSpPr>
          <p:cNvPr id="3" name="Picture Placeholder 2">
            <a:extLst>
              <a:ext uri="{FF2B5EF4-FFF2-40B4-BE49-F238E27FC236}">
                <a16:creationId xmlns:a16="http://schemas.microsoft.com/office/drawing/2014/main" id="{5214A903-97C7-4349-B8CE-1BBED1942E3B}"/>
              </a:ext>
            </a:extLst>
          </p:cNvPr>
          <p:cNvSpPr>
            <a:spLocks noGrp="1"/>
          </p:cNvSpPr>
          <p:nvPr>
            <p:ph type="pic" idx="1"/>
          </p:nvPr>
        </p:nvSpPr>
        <p:spPr>
          <a:xfrm>
            <a:off x="5524500" y="1143000"/>
            <a:ext cx="5486400" cy="4572000"/>
          </a:xfrm>
          <a:blipFill>
            <a:blip r:embed="rId2" cstate="screen">
              <a:alphaModFix amt="80000"/>
              <a:extLst>
                <a:ext uri="{28A0092B-C50C-407E-A947-70E740481C1C}">
                  <a14:useLocalDpi xmlns:a14="http://schemas.microsoft.com/office/drawing/2010/main"/>
                </a:ext>
              </a:extLst>
            </a:blip>
            <a:stretch>
              <a:fillRect/>
            </a:stretch>
          </a:blip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BF0A9F58-4AEB-4286-98F7-3C77AA913BE8}"/>
              </a:ext>
            </a:extLst>
          </p:cNvPr>
          <p:cNvSpPr>
            <a:spLocks noGrp="1"/>
          </p:cNvSpPr>
          <p:nvPr>
            <p:ph type="body" sz="half" idx="2"/>
          </p:nvPr>
        </p:nvSpPr>
        <p:spPr>
          <a:xfrm>
            <a:off x="1090940" y="2697480"/>
            <a:ext cx="3785860" cy="309342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7ACF3C43-1676-4A29-83F9-D788ED2E71E9}"/>
              </a:ext>
            </a:extLst>
          </p:cNvPr>
          <p:cNvSpPr>
            <a:spLocks noGrp="1"/>
          </p:cNvSpPr>
          <p:nvPr>
            <p:ph type="title"/>
          </p:nvPr>
        </p:nvSpPr>
        <p:spPr>
          <a:xfrm>
            <a:off x="1090940" y="1097280"/>
            <a:ext cx="3785860" cy="1559740"/>
          </a:xfrm>
        </p:spPr>
        <p:txBody>
          <a:bodyPr anchor="t">
            <a:noAutofit/>
          </a:bodyPr>
          <a:lstStyle>
            <a:lvl1pPr>
              <a:defRPr sz="4000" cap="none" baseline="0"/>
            </a:lvl1pPr>
          </a:lstStyle>
          <a:p>
            <a:r>
              <a:rPr lang="en-US"/>
              <a:t>Click to edit Master title style</a:t>
            </a:r>
            <a:endParaRPr lang="en-US" dirty="0"/>
          </a:p>
        </p:txBody>
      </p:sp>
    </p:spTree>
    <p:extLst>
      <p:ext uri="{BB962C8B-B14F-4D97-AF65-F5344CB8AC3E}">
        <p14:creationId xmlns:p14="http://schemas.microsoft.com/office/powerpoint/2010/main" val="420409557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AFF5A02-0FC4-41C8-A13C-4C929B28846B}"/>
              </a:ext>
            </a:extLst>
          </p:cNvPr>
          <p:cNvSpPr>
            <a:spLocks noGrp="1"/>
          </p:cNvSpPr>
          <p:nvPr>
            <p:ph type="dt" sz="half" idx="10"/>
          </p:nvPr>
        </p:nvSpPr>
        <p:spPr/>
        <p:txBody>
          <a:bodyPr/>
          <a:lstStyle/>
          <a:p>
            <a:fld id="{2ABAD28B-DD56-4B56-883A-96608C765E28}" type="datetimeFigureOut">
              <a:rPr lang="en-US" smtClean="0"/>
              <a:t>5/14/2025</a:t>
            </a:fld>
            <a:endParaRPr lang="en-US" dirty="0"/>
          </a:p>
        </p:txBody>
      </p:sp>
      <p:sp>
        <p:nvSpPr>
          <p:cNvPr id="5" name="Footer Placeholder 4">
            <a:extLst>
              <a:ext uri="{FF2B5EF4-FFF2-40B4-BE49-F238E27FC236}">
                <a16:creationId xmlns:a16="http://schemas.microsoft.com/office/drawing/2014/main" id="{80459378-C430-49DB-B2D6-E32FBBCD4A6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7B9D57D-CB8E-4E67-AE2D-2790E2AA60CB}"/>
              </a:ext>
            </a:extLst>
          </p:cNvPr>
          <p:cNvSpPr>
            <a:spLocks noGrp="1"/>
          </p:cNvSpPr>
          <p:nvPr>
            <p:ph type="sldNum" sz="quarter" idx="12"/>
          </p:nvPr>
        </p:nvSpPr>
        <p:spPr/>
        <p:txBody>
          <a:bodyPr/>
          <a:lstStyle/>
          <a:p>
            <a:fld id="{7DF5BAF5-ABAB-4575-8E56-D109A3D17F9F}" type="slidenum">
              <a:rPr lang="en-US" smtClean="0"/>
              <a:t>‹#›</a:t>
            </a:fld>
            <a:endParaRPr lang="en-US" dirty="0"/>
          </a:p>
        </p:txBody>
      </p:sp>
      <p:sp>
        <p:nvSpPr>
          <p:cNvPr id="3" name="Vertical Text Placeholder 2">
            <a:extLst>
              <a:ext uri="{FF2B5EF4-FFF2-40B4-BE49-F238E27FC236}">
                <a16:creationId xmlns:a16="http://schemas.microsoft.com/office/drawing/2014/main" id="{3F26E227-253A-44A0-9404-1CFD8CE41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8DD6C900-05BC-4021-B69F-2DAF974B7EF6}"/>
              </a:ext>
            </a:extLst>
          </p:cNvPr>
          <p:cNvSpPr>
            <a:spLocks noGrp="1"/>
          </p:cNvSpPr>
          <p:nvPr>
            <p:ph type="title"/>
          </p:nvPr>
        </p:nvSpPr>
        <p:spPr/>
        <p:txBody>
          <a:bodyPr>
            <a:normAutofit/>
          </a:bodyPr>
          <a:lstStyle>
            <a:lvl1pPr>
              <a:defRPr sz="4000"/>
            </a:lvl1pPr>
          </a:lstStyle>
          <a:p>
            <a:r>
              <a:rPr lang="en-US" dirty="0"/>
              <a:t>Click to edit Master title style</a:t>
            </a:r>
          </a:p>
        </p:txBody>
      </p:sp>
    </p:spTree>
    <p:extLst>
      <p:ext uri="{BB962C8B-B14F-4D97-AF65-F5344CB8AC3E}">
        <p14:creationId xmlns:p14="http://schemas.microsoft.com/office/powerpoint/2010/main" val="6734964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2">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12DB3EA1-DD0C-4B8D-8364-52024B4530F1}" type="datetime1">
              <a:rPr lang="en-US" smtClean="0"/>
              <a:t>5/14/2025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1088136"/>
            <a:ext cx="6440258" cy="5220588"/>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1088136" y="2845641"/>
            <a:ext cx="3595634" cy="345874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1088136" y="1088136"/>
            <a:ext cx="3595634" cy="1757505"/>
          </a:xfrm>
        </p:spPr>
        <p:txBody>
          <a:bodyPr anchor="t">
            <a:norm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292964726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2">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3D157344-9CC7-412D-8C20-072BE86D5A11}" type="datetime1">
              <a:rPr lang="en-US" smtClean="0"/>
              <a:t>5/14/2025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1088136"/>
            <a:ext cx="6519080" cy="5248655"/>
          </a:xfrm>
          <a:blipFill>
            <a:blip r:embed="rId2" cstate="screen">
              <a:alphaModFix amt="80000"/>
              <a:extLst>
                <a:ext uri="{28A0092B-C50C-407E-A947-70E740481C1C}">
                  <a14:useLocalDpi xmlns:a14="http://schemas.microsoft.com/office/drawing/2010/main"/>
                </a:ext>
              </a:extLst>
            </a:blip>
            <a:stretch>
              <a:fillRect/>
            </a:stretch>
          </a:blip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1088136" y="3300449"/>
            <a:ext cx="3585586" cy="2960326"/>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1088136" y="1088136"/>
            <a:ext cx="3595634" cy="2212313"/>
          </a:xfrm>
        </p:spPr>
        <p:txBody>
          <a:bodyPr anchor="t">
            <a:norm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3167177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3408851-4DCC-447C-828A-5F7E66F7623D}"/>
              </a:ext>
            </a:extLst>
          </p:cNvPr>
          <p:cNvSpPr>
            <a:spLocks noGrp="1"/>
          </p:cNvSpPr>
          <p:nvPr>
            <p:ph type="dt" sz="half" idx="10"/>
          </p:nvPr>
        </p:nvSpPr>
        <p:spPr/>
        <p:txBody>
          <a:bodyPr/>
          <a:lstStyle/>
          <a:p>
            <a:fld id="{2ABAD28B-DD56-4B56-883A-96608C765E28}" type="datetimeFigureOut">
              <a:rPr lang="en-US" smtClean="0"/>
              <a:t>5/14/2025</a:t>
            </a:fld>
            <a:endParaRPr lang="en-US" dirty="0"/>
          </a:p>
        </p:txBody>
      </p:sp>
      <p:sp>
        <p:nvSpPr>
          <p:cNvPr id="5" name="Footer Placeholder 4">
            <a:extLst>
              <a:ext uri="{FF2B5EF4-FFF2-40B4-BE49-F238E27FC236}">
                <a16:creationId xmlns:a16="http://schemas.microsoft.com/office/drawing/2014/main" id="{4C094542-CAEF-4D6C-BE6A-BC100F0590F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C8BDE40-8468-4051-9703-B751608AAF9D}"/>
              </a:ext>
            </a:extLst>
          </p:cNvPr>
          <p:cNvSpPr>
            <a:spLocks noGrp="1"/>
          </p:cNvSpPr>
          <p:nvPr>
            <p:ph type="sldNum" sz="quarter" idx="12"/>
          </p:nvPr>
        </p:nvSpPr>
        <p:spPr/>
        <p:txBody>
          <a:bodyPr/>
          <a:lstStyle/>
          <a:p>
            <a:fld id="{7DF5BAF5-ABAB-4575-8E56-D109A3D17F9F}" type="slidenum">
              <a:rPr lang="en-US" smtClean="0"/>
              <a:t>‹#›</a:t>
            </a:fld>
            <a:endParaRPr lang="en-US" dirty="0"/>
          </a:p>
        </p:txBody>
      </p:sp>
      <p:sp>
        <p:nvSpPr>
          <p:cNvPr id="3" name="Text Placeholder 2">
            <a:extLst>
              <a:ext uri="{FF2B5EF4-FFF2-40B4-BE49-F238E27FC236}">
                <a16:creationId xmlns:a16="http://schemas.microsoft.com/office/drawing/2014/main" id="{5960C51B-B525-4032-9D08-2978D7367BFF}"/>
              </a:ext>
            </a:extLst>
          </p:cNvPr>
          <p:cNvSpPr>
            <a:spLocks noGrp="1"/>
          </p:cNvSpPr>
          <p:nvPr>
            <p:ph type="body" idx="1"/>
          </p:nvPr>
        </p:nvSpPr>
        <p:spPr>
          <a:xfrm>
            <a:off x="1090939" y="4572000"/>
            <a:ext cx="9272262" cy="1320801"/>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2" name="Title 1">
            <a:extLst>
              <a:ext uri="{FF2B5EF4-FFF2-40B4-BE49-F238E27FC236}">
                <a16:creationId xmlns:a16="http://schemas.microsoft.com/office/drawing/2014/main" id="{5748007D-9B1D-4E2C-B38F-29C6820996DF}"/>
              </a:ext>
            </a:extLst>
          </p:cNvPr>
          <p:cNvSpPr>
            <a:spLocks noGrp="1"/>
          </p:cNvSpPr>
          <p:nvPr>
            <p:ph type="title"/>
          </p:nvPr>
        </p:nvSpPr>
        <p:spPr>
          <a:xfrm>
            <a:off x="1090940" y="1099127"/>
            <a:ext cx="9272260" cy="3472874"/>
          </a:xfrm>
        </p:spPr>
        <p:txBody>
          <a:bodyPr anchor="t">
            <a:normAutofit/>
          </a:bodyPr>
          <a:lstStyle>
            <a:lvl1pPr>
              <a:defRPr sz="4000" cap="all" baseline="0"/>
            </a:lvl1pPr>
          </a:lstStyle>
          <a:p>
            <a:r>
              <a:rPr lang="en-US" dirty="0"/>
              <a:t>Click to edit Master title style</a:t>
            </a:r>
          </a:p>
        </p:txBody>
      </p:sp>
    </p:spTree>
    <p:extLst>
      <p:ext uri="{BB962C8B-B14F-4D97-AF65-F5344CB8AC3E}">
        <p14:creationId xmlns:p14="http://schemas.microsoft.com/office/powerpoint/2010/main" val="63215268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onclusion">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57987AA-E4E6-4FC1-BAD8-09A952212C58}" type="datetime1">
              <a:rPr lang="en-US" smtClean="0"/>
              <a:t>5/14/2025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1088136" y="2743200"/>
            <a:ext cx="10015728" cy="274320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88136" y="1088136"/>
            <a:ext cx="7342307" cy="1133856"/>
          </a:xfrm>
        </p:spPr>
        <p:txBody>
          <a:bodyPr anchor="t" anchorCtr="0">
            <a:noAutofit/>
          </a:bodyPr>
          <a:lstStyle>
            <a:lvl1pPr>
              <a:defRPr sz="6000" cap="all" baseline="0"/>
            </a:lvl1pPr>
          </a:lstStyle>
          <a:p>
            <a:r>
              <a:rPr lang="en-US"/>
              <a:t>Click to edit Master title style</a:t>
            </a:r>
            <a:endParaRPr lang="en-US" dirty="0"/>
          </a:p>
        </p:txBody>
      </p:sp>
    </p:spTree>
    <p:extLst>
      <p:ext uri="{BB962C8B-B14F-4D97-AF65-F5344CB8AC3E}">
        <p14:creationId xmlns:p14="http://schemas.microsoft.com/office/powerpoint/2010/main" val="3421867971"/>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nclusion 2">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43CF65F-0E21-48DE-8D75-4BF66A547E8E}" type="datetime1">
              <a:rPr lang="en-US" smtClean="0"/>
              <a:t>5/14/2025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1088136" y="3383280"/>
            <a:ext cx="8430639" cy="1279615"/>
          </a:xfrm>
        </p:spPr>
        <p:txBody>
          <a:bodyPr>
            <a:noAutofit/>
          </a:bodyPr>
          <a:lstStyle>
            <a:lvl1pPr marL="0" indent="0">
              <a:buNone/>
              <a:defRPr sz="2400"/>
            </a:lvl1pPr>
            <a:lvl2pPr marL="228600" indent="0">
              <a:buNone/>
              <a:defRPr sz="2000"/>
            </a:lvl2pPr>
            <a:lvl3pPr marL="457200" indent="0">
              <a:buNone/>
              <a:defRPr sz="1800"/>
            </a:lvl3pPr>
            <a:lvl4pPr marL="685800" indent="0">
              <a:buNone/>
              <a:defRPr sz="1600"/>
            </a:lvl4pPr>
            <a:lvl5pPr marL="91440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88136" y="1088136"/>
            <a:ext cx="8430767" cy="1842020"/>
          </a:xfrm>
        </p:spPr>
        <p:txBody>
          <a:bodyPr anchor="t" anchorCtr="0">
            <a:noAutofit/>
          </a:bodyPr>
          <a:lstStyle>
            <a:lvl1pPr>
              <a:defRPr sz="6000" cap="all" baseline="0"/>
            </a:lvl1pPr>
          </a:lstStyle>
          <a:p>
            <a:r>
              <a:rPr lang="en-US"/>
              <a:t>Click to edit Master title style</a:t>
            </a:r>
            <a:endParaRPr lang="en-US" dirty="0"/>
          </a:p>
        </p:txBody>
      </p:sp>
    </p:spTree>
    <p:extLst>
      <p:ext uri="{BB962C8B-B14F-4D97-AF65-F5344CB8AC3E}">
        <p14:creationId xmlns:p14="http://schemas.microsoft.com/office/powerpoint/2010/main" val="3676133794"/>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F418C15-991C-4C71-8DCD-DB3B3888831F}"/>
              </a:ext>
            </a:extLst>
          </p:cNvPr>
          <p:cNvSpPr>
            <a:spLocks noGrp="1"/>
          </p:cNvSpPr>
          <p:nvPr>
            <p:ph type="dt" sz="half" idx="10"/>
          </p:nvPr>
        </p:nvSpPr>
        <p:spPr/>
        <p:txBody>
          <a:bodyPr/>
          <a:lstStyle/>
          <a:p>
            <a:fld id="{2ABAD28B-DD56-4B56-883A-96608C765E28}" type="datetimeFigureOut">
              <a:rPr lang="en-US" smtClean="0"/>
              <a:t>5/14/2025</a:t>
            </a:fld>
            <a:endParaRPr lang="en-US" dirty="0"/>
          </a:p>
        </p:txBody>
      </p:sp>
      <p:sp>
        <p:nvSpPr>
          <p:cNvPr id="5" name="Footer Placeholder 4">
            <a:extLst>
              <a:ext uri="{FF2B5EF4-FFF2-40B4-BE49-F238E27FC236}">
                <a16:creationId xmlns:a16="http://schemas.microsoft.com/office/drawing/2014/main" id="{F7728CC3-5830-4EFA-B28E-1648904DE18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CDA91B6-E419-4483-9B66-3C758788BC48}"/>
              </a:ext>
            </a:extLst>
          </p:cNvPr>
          <p:cNvSpPr>
            <a:spLocks noGrp="1"/>
          </p:cNvSpPr>
          <p:nvPr>
            <p:ph type="sldNum" sz="quarter" idx="12"/>
          </p:nvPr>
        </p:nvSpPr>
        <p:spPr/>
        <p:txBody>
          <a:bodyPr/>
          <a:lstStyle/>
          <a:p>
            <a:fld id="{7DF5BAF5-ABAB-4575-8E56-D109A3D17F9F}" type="slidenum">
              <a:rPr lang="en-US" smtClean="0"/>
              <a:t>‹#›</a:t>
            </a:fld>
            <a:endParaRPr lang="en-US" dirty="0"/>
          </a:p>
        </p:txBody>
      </p:sp>
      <p:cxnSp>
        <p:nvCxnSpPr>
          <p:cNvPr id="7" name="Straight Connector 6">
            <a:extLst>
              <a:ext uri="{FF2B5EF4-FFF2-40B4-BE49-F238E27FC236}">
                <a16:creationId xmlns:a16="http://schemas.microsoft.com/office/drawing/2014/main" id="{DE447C6A-78C3-4687-9A71-A05DBF6700DE}"/>
              </a:ext>
            </a:extLst>
          </p:cNvPr>
          <p:cNvCxnSpPr>
            <a:cxnSpLocks/>
          </p:cNvCxnSpPr>
          <p:nvPr/>
        </p:nvCxnSpPr>
        <p:spPr>
          <a:xfrm>
            <a:off x="11387805" y="1185205"/>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Vertical Text Placeholder 2">
            <a:extLst>
              <a:ext uri="{FF2B5EF4-FFF2-40B4-BE49-F238E27FC236}">
                <a16:creationId xmlns:a16="http://schemas.microsoft.com/office/drawing/2014/main" id="{C2FDB721-04AA-4330-8045-3F2D9BB4BC66}"/>
              </a:ext>
            </a:extLst>
          </p:cNvPr>
          <p:cNvSpPr>
            <a:spLocks noGrp="1"/>
          </p:cNvSpPr>
          <p:nvPr>
            <p:ph type="body" orient="vert" idx="1"/>
          </p:nvPr>
        </p:nvSpPr>
        <p:spPr>
          <a:xfrm>
            <a:off x="838200" y="1091381"/>
            <a:ext cx="8265340" cy="49533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Vertical Title 1">
            <a:extLst>
              <a:ext uri="{FF2B5EF4-FFF2-40B4-BE49-F238E27FC236}">
                <a16:creationId xmlns:a16="http://schemas.microsoft.com/office/drawing/2014/main" id="{E82CF945-D70F-49C1-8CE5-5758C1166014}"/>
              </a:ext>
            </a:extLst>
          </p:cNvPr>
          <p:cNvSpPr>
            <a:spLocks noGrp="1"/>
          </p:cNvSpPr>
          <p:nvPr>
            <p:ph type="title" orient="vert"/>
          </p:nvPr>
        </p:nvSpPr>
        <p:spPr>
          <a:xfrm>
            <a:off x="9182100" y="1091381"/>
            <a:ext cx="2171700" cy="4953369"/>
          </a:xfrm>
        </p:spPr>
        <p:txBody>
          <a:bodyPr vert="eaVert"/>
          <a:lstStyle/>
          <a:p>
            <a:r>
              <a:rPr lang="en-US"/>
              <a:t>Click to edit Master title style</a:t>
            </a:r>
            <a:endParaRPr lang="en-US" dirty="0"/>
          </a:p>
        </p:txBody>
      </p:sp>
    </p:spTree>
    <p:extLst>
      <p:ext uri="{BB962C8B-B14F-4D97-AF65-F5344CB8AC3E}">
        <p14:creationId xmlns:p14="http://schemas.microsoft.com/office/powerpoint/2010/main" val="340984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16E2D9F-1FCE-4A1C-996E-DB05777A8994}"/>
              </a:ext>
            </a:extLst>
          </p:cNvPr>
          <p:cNvSpPr>
            <a:spLocks noGrp="1"/>
          </p:cNvSpPr>
          <p:nvPr>
            <p:ph type="dt" sz="half" idx="10"/>
          </p:nvPr>
        </p:nvSpPr>
        <p:spPr/>
        <p:txBody>
          <a:bodyPr/>
          <a:lstStyle/>
          <a:p>
            <a:fld id="{2ABAD28B-DD56-4B56-883A-96608C765E28}" type="datetimeFigureOut">
              <a:rPr lang="en-US" smtClean="0"/>
              <a:t>5/14/2025</a:t>
            </a:fld>
            <a:endParaRPr lang="en-US" dirty="0"/>
          </a:p>
        </p:txBody>
      </p:sp>
      <p:sp>
        <p:nvSpPr>
          <p:cNvPr id="6" name="Footer Placeholder 5">
            <a:extLst>
              <a:ext uri="{FF2B5EF4-FFF2-40B4-BE49-F238E27FC236}">
                <a16:creationId xmlns:a16="http://schemas.microsoft.com/office/drawing/2014/main" id="{40629E05-3F6C-40BF-9324-118588B6CAE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69BE013-C5C0-4CBD-982E-36F037F7366F}"/>
              </a:ext>
            </a:extLst>
          </p:cNvPr>
          <p:cNvSpPr>
            <a:spLocks noGrp="1"/>
          </p:cNvSpPr>
          <p:nvPr>
            <p:ph type="sldNum" sz="quarter" idx="12"/>
          </p:nvPr>
        </p:nvSpPr>
        <p:spPr/>
        <p:txBody>
          <a:bodyPr/>
          <a:lstStyle/>
          <a:p>
            <a:fld id="{7DF5BAF5-ABAB-4575-8E56-D109A3D17F9F}" type="slidenum">
              <a:rPr lang="en-US" smtClean="0"/>
              <a:t>‹#›</a:t>
            </a:fld>
            <a:endParaRPr lang="en-US" dirty="0"/>
          </a:p>
        </p:txBody>
      </p:sp>
      <p:sp>
        <p:nvSpPr>
          <p:cNvPr id="3" name="Content Placeholder 2">
            <a:extLst>
              <a:ext uri="{FF2B5EF4-FFF2-40B4-BE49-F238E27FC236}">
                <a16:creationId xmlns:a16="http://schemas.microsoft.com/office/drawing/2014/main" id="{F2FD9A26-86F1-4817-B243-4DE63B4F182F}"/>
              </a:ext>
            </a:extLst>
          </p:cNvPr>
          <p:cNvSpPr>
            <a:spLocks noGrp="1"/>
          </p:cNvSpPr>
          <p:nvPr>
            <p:ph sz="half" idx="1"/>
          </p:nvPr>
        </p:nvSpPr>
        <p:spPr>
          <a:xfrm>
            <a:off x="1082185" y="2440568"/>
            <a:ext cx="4841505" cy="380128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454BF9B-EA16-48C8-96B9-7A66051BE768}"/>
              </a:ext>
            </a:extLst>
          </p:cNvPr>
          <p:cNvSpPr>
            <a:spLocks noGrp="1"/>
          </p:cNvSpPr>
          <p:nvPr>
            <p:ph sz="half" idx="2"/>
          </p:nvPr>
        </p:nvSpPr>
        <p:spPr>
          <a:xfrm>
            <a:off x="6172200" y="2440568"/>
            <a:ext cx="4806002" cy="3801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F6BF7AE-3892-4896-8C15-7A35A41EFD9C}"/>
              </a:ext>
            </a:extLst>
          </p:cNvPr>
          <p:cNvSpPr>
            <a:spLocks noGrp="1"/>
          </p:cNvSpPr>
          <p:nvPr>
            <p:ph type="title"/>
          </p:nvPr>
        </p:nvSpPr>
        <p:spPr>
          <a:xfrm>
            <a:off x="1088136" y="1088136"/>
            <a:ext cx="9890066" cy="1294228"/>
          </a:xfrm>
        </p:spPr>
        <p:txBody>
          <a:bodyPr/>
          <a:lstStyle/>
          <a:p>
            <a:r>
              <a:rPr lang="en-US" dirty="0"/>
              <a:t>Click to edit Master title style</a:t>
            </a:r>
          </a:p>
        </p:txBody>
      </p:sp>
    </p:spTree>
    <p:extLst>
      <p:ext uri="{BB962C8B-B14F-4D97-AF65-F5344CB8AC3E}">
        <p14:creationId xmlns:p14="http://schemas.microsoft.com/office/powerpoint/2010/main" val="27743647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AA5AE694-5CA0-48DA-90D3-EC42BD1D86C1}"/>
              </a:ext>
            </a:extLst>
          </p:cNvPr>
          <p:cNvSpPr>
            <a:spLocks noGrp="1"/>
          </p:cNvSpPr>
          <p:nvPr>
            <p:ph type="dt" sz="half" idx="10"/>
          </p:nvPr>
        </p:nvSpPr>
        <p:spPr/>
        <p:txBody>
          <a:bodyPr/>
          <a:lstStyle/>
          <a:p>
            <a:fld id="{2ABAD28B-DD56-4B56-883A-96608C765E28}" type="datetimeFigureOut">
              <a:rPr lang="en-US" smtClean="0"/>
              <a:t>5/14/2025</a:t>
            </a:fld>
            <a:endParaRPr lang="en-US" dirty="0"/>
          </a:p>
        </p:txBody>
      </p:sp>
      <p:sp>
        <p:nvSpPr>
          <p:cNvPr id="8" name="Footer Placeholder 7">
            <a:extLst>
              <a:ext uri="{FF2B5EF4-FFF2-40B4-BE49-F238E27FC236}">
                <a16:creationId xmlns:a16="http://schemas.microsoft.com/office/drawing/2014/main" id="{F340A80D-4CCB-4899-9E1D-A5967F4E649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F753A9D-469A-4ED9-99A1-7E4B115F8933}"/>
              </a:ext>
            </a:extLst>
          </p:cNvPr>
          <p:cNvSpPr>
            <a:spLocks noGrp="1"/>
          </p:cNvSpPr>
          <p:nvPr>
            <p:ph type="sldNum" sz="quarter" idx="12"/>
          </p:nvPr>
        </p:nvSpPr>
        <p:spPr/>
        <p:txBody>
          <a:bodyPr/>
          <a:lstStyle/>
          <a:p>
            <a:fld id="{7DF5BAF5-ABAB-4575-8E56-D109A3D17F9F}" type="slidenum">
              <a:rPr lang="en-US" smtClean="0"/>
              <a:t>‹#›</a:t>
            </a:fld>
            <a:endParaRPr lang="en-US" dirty="0"/>
          </a:p>
        </p:txBody>
      </p:sp>
      <p:sp>
        <p:nvSpPr>
          <p:cNvPr id="4" name="Content Placeholder 3">
            <a:extLst>
              <a:ext uri="{FF2B5EF4-FFF2-40B4-BE49-F238E27FC236}">
                <a16:creationId xmlns:a16="http://schemas.microsoft.com/office/drawing/2014/main" id="{9A4ECBFE-C62C-471B-BFE4-1272EAC3479D}"/>
              </a:ext>
            </a:extLst>
          </p:cNvPr>
          <p:cNvSpPr>
            <a:spLocks noGrp="1"/>
          </p:cNvSpPr>
          <p:nvPr>
            <p:ph sz="half" idx="2"/>
          </p:nvPr>
        </p:nvSpPr>
        <p:spPr>
          <a:xfrm>
            <a:off x="1092088" y="2825791"/>
            <a:ext cx="4816475" cy="3363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a:extLst>
              <a:ext uri="{FF2B5EF4-FFF2-40B4-BE49-F238E27FC236}">
                <a16:creationId xmlns:a16="http://schemas.microsoft.com/office/drawing/2014/main" id="{458D60D5-0F83-46CB-92F3-849FC08E6E92}"/>
              </a:ext>
            </a:extLst>
          </p:cNvPr>
          <p:cNvSpPr>
            <a:spLocks noGrp="1"/>
          </p:cNvSpPr>
          <p:nvPr>
            <p:ph sz="quarter" idx="4"/>
          </p:nvPr>
        </p:nvSpPr>
        <p:spPr>
          <a:xfrm>
            <a:off x="6215482" y="2825791"/>
            <a:ext cx="4824913" cy="3363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10AFC6-F407-4F35-BD37-B32F9B4036D0}"/>
              </a:ext>
            </a:extLst>
          </p:cNvPr>
          <p:cNvSpPr>
            <a:spLocks noGrp="1"/>
          </p:cNvSpPr>
          <p:nvPr>
            <p:ph type="body" sz="quarter" idx="3"/>
          </p:nvPr>
        </p:nvSpPr>
        <p:spPr>
          <a:xfrm>
            <a:off x="6215482" y="1923190"/>
            <a:ext cx="4824913" cy="838856"/>
          </a:xfrm>
        </p:spPr>
        <p:txBody>
          <a:bodyPr anchor="b">
            <a:normAutofit/>
          </a:bodyPr>
          <a:lstStyle>
            <a:lvl1pPr marL="0" indent="0">
              <a:lnSpc>
                <a:spcPct val="100000"/>
              </a:lnSpc>
              <a:buNone/>
              <a:defRPr sz="2000" b="1"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 name="Text Placeholder 2">
            <a:extLst>
              <a:ext uri="{FF2B5EF4-FFF2-40B4-BE49-F238E27FC236}">
                <a16:creationId xmlns:a16="http://schemas.microsoft.com/office/drawing/2014/main" id="{6E322A77-C134-4857-83E5-51217D3C29FB}"/>
              </a:ext>
            </a:extLst>
          </p:cNvPr>
          <p:cNvSpPr>
            <a:spLocks noGrp="1"/>
          </p:cNvSpPr>
          <p:nvPr>
            <p:ph type="body" idx="1"/>
          </p:nvPr>
        </p:nvSpPr>
        <p:spPr>
          <a:xfrm>
            <a:off x="1092088" y="1923190"/>
            <a:ext cx="4816475" cy="838856"/>
          </a:xfrm>
        </p:spPr>
        <p:txBody>
          <a:bodyPr anchor="b">
            <a:normAutofit/>
          </a:bodyPr>
          <a:lstStyle>
            <a:lvl1pPr marL="0" indent="0">
              <a:lnSpc>
                <a:spcPct val="100000"/>
              </a:lnSpc>
              <a:buNone/>
              <a:defRPr sz="2000" b="1" cap="all" spc="1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E8BED885-5FE5-4407-BE4D-FAD01C40A905}"/>
              </a:ext>
            </a:extLst>
          </p:cNvPr>
          <p:cNvSpPr>
            <a:spLocks noGrp="1"/>
          </p:cNvSpPr>
          <p:nvPr>
            <p:ph type="title"/>
          </p:nvPr>
        </p:nvSpPr>
        <p:spPr>
          <a:xfrm>
            <a:off x="1090940" y="1084333"/>
            <a:ext cx="9949455" cy="838856"/>
          </a:xfrm>
        </p:spPr>
        <p:txBody>
          <a:bodyPr/>
          <a:lstStyle/>
          <a:p>
            <a:r>
              <a:rPr lang="en-US" dirty="0"/>
              <a:t>Click to edit Master title style</a:t>
            </a:r>
          </a:p>
        </p:txBody>
      </p:sp>
    </p:spTree>
    <p:extLst>
      <p:ext uri="{BB962C8B-B14F-4D97-AF65-F5344CB8AC3E}">
        <p14:creationId xmlns:p14="http://schemas.microsoft.com/office/powerpoint/2010/main" val="3365971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1B8A8D1-71AD-4F9F-B393-9EED83FEF003}"/>
              </a:ext>
            </a:extLst>
          </p:cNvPr>
          <p:cNvSpPr>
            <a:spLocks noGrp="1"/>
          </p:cNvSpPr>
          <p:nvPr>
            <p:ph type="dt" sz="half" idx="10"/>
          </p:nvPr>
        </p:nvSpPr>
        <p:spPr/>
        <p:txBody>
          <a:bodyPr/>
          <a:lstStyle/>
          <a:p>
            <a:fld id="{2ABAD28B-DD56-4B56-883A-96608C765E28}" type="datetimeFigureOut">
              <a:rPr lang="en-US" smtClean="0"/>
              <a:t>5/14/2025</a:t>
            </a:fld>
            <a:endParaRPr lang="en-US" dirty="0"/>
          </a:p>
        </p:txBody>
      </p:sp>
      <p:sp>
        <p:nvSpPr>
          <p:cNvPr id="4" name="Footer Placeholder 3">
            <a:extLst>
              <a:ext uri="{FF2B5EF4-FFF2-40B4-BE49-F238E27FC236}">
                <a16:creationId xmlns:a16="http://schemas.microsoft.com/office/drawing/2014/main" id="{D7E36922-9A4C-453D-9B70-0C3A70281C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F5AAEF2-65DC-4E28-9AA4-5115ACB074CC}"/>
              </a:ext>
            </a:extLst>
          </p:cNvPr>
          <p:cNvSpPr>
            <a:spLocks noGrp="1"/>
          </p:cNvSpPr>
          <p:nvPr>
            <p:ph type="sldNum" sz="quarter" idx="12"/>
          </p:nvPr>
        </p:nvSpPr>
        <p:spPr/>
        <p:txBody>
          <a:bodyPr/>
          <a:lstStyle/>
          <a:p>
            <a:fld id="{7DF5BAF5-ABAB-4575-8E56-D109A3D17F9F}" type="slidenum">
              <a:rPr lang="en-US" smtClean="0"/>
              <a:t>‹#›</a:t>
            </a:fld>
            <a:endParaRPr lang="en-US" dirty="0"/>
          </a:p>
        </p:txBody>
      </p:sp>
      <p:sp>
        <p:nvSpPr>
          <p:cNvPr id="2" name="Title 1">
            <a:extLst>
              <a:ext uri="{FF2B5EF4-FFF2-40B4-BE49-F238E27FC236}">
                <a16:creationId xmlns:a16="http://schemas.microsoft.com/office/drawing/2014/main" id="{4E87C91E-0A11-4E5D-9B8D-5316E73A2D58}"/>
              </a:ext>
            </a:extLst>
          </p:cNvPr>
          <p:cNvSpPr>
            <a:spLocks noGrp="1"/>
          </p:cNvSpPr>
          <p:nvPr>
            <p:ph type="title"/>
          </p:nvPr>
        </p:nvSpPr>
        <p:spPr/>
        <p:txBody>
          <a:bodyPr/>
          <a:lstStyle>
            <a:lvl1pPr>
              <a:defRPr cap="all" baseline="0"/>
            </a:lvl1pPr>
          </a:lstStyle>
          <a:p>
            <a:r>
              <a:rPr lang="en-US" dirty="0"/>
              <a:t>Click to edit Master title style</a:t>
            </a:r>
          </a:p>
        </p:txBody>
      </p:sp>
    </p:spTree>
    <p:extLst>
      <p:ext uri="{BB962C8B-B14F-4D97-AF65-F5344CB8AC3E}">
        <p14:creationId xmlns:p14="http://schemas.microsoft.com/office/powerpoint/2010/main" val="163146118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3D8F5E9F-8F61-B124-73DA-520132A330BD}"/>
              </a:ext>
              <a:ext uri="{C183D7F6-B498-43B3-948B-1728B52AA6E4}">
                <adec:decorative xmlns:adec="http://schemas.microsoft.com/office/drawing/2017/decorative" val="1"/>
              </a:ext>
            </a:extLst>
          </p:cNvPr>
          <p:cNvCxnSpPr>
            <a:cxnSpLocks/>
          </p:cNvCxnSpPr>
          <p:nvPr/>
        </p:nvCxnSpPr>
        <p:spPr>
          <a:xfrm>
            <a:off x="0" y="120586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9E4438DC-3CEE-4170-9B1C-BAC05CD8C3B5}"/>
              </a:ext>
            </a:extLst>
          </p:cNvPr>
          <p:cNvSpPr>
            <a:spLocks noGrp="1"/>
          </p:cNvSpPr>
          <p:nvPr>
            <p:ph type="title"/>
          </p:nvPr>
        </p:nvSpPr>
        <p:spPr>
          <a:xfrm>
            <a:off x="1088136" y="1090245"/>
            <a:ext cx="9922764" cy="129422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7C19D24-DCBE-47F9-8B85-8A118B02B3C9}"/>
              </a:ext>
            </a:extLst>
          </p:cNvPr>
          <p:cNvSpPr>
            <a:spLocks noGrp="1"/>
          </p:cNvSpPr>
          <p:nvPr>
            <p:ph type="body" idx="1"/>
          </p:nvPr>
        </p:nvSpPr>
        <p:spPr>
          <a:xfrm>
            <a:off x="1088136" y="2447778"/>
            <a:ext cx="9922764" cy="38387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34F5788-BDCE-49E2-80AE-31C739C6A0CE}"/>
              </a:ext>
            </a:extLst>
          </p:cNvPr>
          <p:cNvSpPr>
            <a:spLocks noGrp="1"/>
          </p:cNvSpPr>
          <p:nvPr>
            <p:ph type="dt" sz="half" idx="2"/>
          </p:nvPr>
        </p:nvSpPr>
        <p:spPr>
          <a:xfrm>
            <a:off x="7315200" y="6389688"/>
            <a:ext cx="3695302" cy="365125"/>
          </a:xfrm>
          <a:prstGeom prst="rect">
            <a:avLst/>
          </a:prstGeom>
        </p:spPr>
        <p:txBody>
          <a:bodyPr vert="horz" lIns="91440" tIns="45720" rIns="91440" bIns="45720" rtlCol="0" anchor="ctr"/>
          <a:lstStyle>
            <a:lvl1pPr algn="l">
              <a:defRPr sz="900">
                <a:solidFill>
                  <a:schemeClr val="tx1"/>
                </a:solidFill>
              </a:defRPr>
            </a:lvl1pPr>
          </a:lstStyle>
          <a:p>
            <a:fld id="{2ABAD28B-DD56-4B56-883A-96608C765E28}" type="datetimeFigureOut">
              <a:rPr lang="en-US" smtClean="0"/>
              <a:t>5/14/2025</a:t>
            </a:fld>
            <a:endParaRPr lang="en-US" dirty="0"/>
          </a:p>
        </p:txBody>
      </p:sp>
      <p:sp>
        <p:nvSpPr>
          <p:cNvPr id="5" name="Footer Placeholder 4">
            <a:extLst>
              <a:ext uri="{FF2B5EF4-FFF2-40B4-BE49-F238E27FC236}">
                <a16:creationId xmlns:a16="http://schemas.microsoft.com/office/drawing/2014/main" id="{FD1D5844-8163-4D82-BEFC-BC2D8D511B7E}"/>
              </a:ext>
            </a:extLst>
          </p:cNvPr>
          <p:cNvSpPr>
            <a:spLocks noGrp="1"/>
          </p:cNvSpPr>
          <p:nvPr>
            <p:ph type="ftr" sz="quarter" idx="3"/>
          </p:nvPr>
        </p:nvSpPr>
        <p:spPr>
          <a:xfrm>
            <a:off x="1090940" y="6389688"/>
            <a:ext cx="443356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22698A50-C435-4220-82C6-C8D62A7C9EB0}"/>
              </a:ext>
            </a:extLst>
          </p:cNvPr>
          <p:cNvSpPr>
            <a:spLocks noGrp="1"/>
          </p:cNvSpPr>
          <p:nvPr>
            <p:ph type="sldNum" sz="quarter" idx="4"/>
          </p:nvPr>
        </p:nvSpPr>
        <p:spPr>
          <a:xfrm>
            <a:off x="10983190" y="6389688"/>
            <a:ext cx="940296" cy="365125"/>
          </a:xfrm>
          <a:prstGeom prst="rect">
            <a:avLst/>
          </a:prstGeom>
        </p:spPr>
        <p:txBody>
          <a:bodyPr vert="horz" lIns="91440" tIns="45720" rIns="91440" bIns="45720" rtlCol="0" anchor="ctr"/>
          <a:lstStyle>
            <a:lvl1pPr algn="r">
              <a:defRPr sz="900">
                <a:solidFill>
                  <a:schemeClr val="tx1"/>
                </a:solidFill>
              </a:defRPr>
            </a:lvl1pPr>
          </a:lstStyle>
          <a:p>
            <a:fld id="{7DF5BAF5-ABAB-4575-8E56-D109A3D17F9F}" type="slidenum">
              <a:rPr lang="en-US" smtClean="0"/>
              <a:t>‹#›</a:t>
            </a:fld>
            <a:endParaRPr lang="en-US" dirty="0"/>
          </a:p>
        </p:txBody>
      </p:sp>
      <p:cxnSp>
        <p:nvCxnSpPr>
          <p:cNvPr id="8" name="Straight Connector 7">
            <a:extLst>
              <a:ext uri="{FF2B5EF4-FFF2-40B4-BE49-F238E27FC236}">
                <a16:creationId xmlns:a16="http://schemas.microsoft.com/office/drawing/2014/main" id="{886F9819-4359-CBB9-DECC-CB141827F38B}"/>
              </a:ext>
              <a:ext uri="{C183D7F6-B498-43B3-948B-1728B52AA6E4}">
                <adec:decorative xmlns:adec="http://schemas.microsoft.com/office/drawing/2017/decorative" val="1"/>
              </a:ext>
            </a:extLst>
          </p:cNvPr>
          <p:cNvCxnSpPr>
            <a:cxnSpLocks/>
          </p:cNvCxnSpPr>
          <p:nvPr userDrawn="1"/>
        </p:nvCxnSpPr>
        <p:spPr>
          <a:xfrm>
            <a:off x="0" y="1205868"/>
            <a:ext cx="80419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42190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Lst>
  <p:txStyles>
    <p:titleStyle>
      <a:lvl1pPr algn="l" defTabSz="914400" rtl="0" eaLnBrk="1" latinLnBrk="0" hangingPunct="1">
        <a:lnSpc>
          <a:spcPct val="85000"/>
        </a:lnSpc>
        <a:spcBef>
          <a:spcPct val="0"/>
        </a:spcBef>
        <a:buNone/>
        <a:defRPr sz="4400" b="1" kern="1200" cap="none" baseline="0">
          <a:solidFill>
            <a:schemeClr val="tx1"/>
          </a:solidFill>
          <a:latin typeface="+mj-lt"/>
          <a:ea typeface="+mj-ea"/>
          <a:cs typeface="+mj-cs"/>
        </a:defRPr>
      </a:lvl1pPr>
    </p:titleStyle>
    <p:bodyStyle>
      <a:lvl1pPr marL="0" indent="0" algn="l" defTabSz="914400" rtl="0" eaLnBrk="1" latinLnBrk="0" hangingPunct="1">
        <a:lnSpc>
          <a:spcPct val="130000"/>
        </a:lnSpc>
        <a:spcBef>
          <a:spcPts val="1000"/>
        </a:spcBef>
        <a:buFont typeface="Neue Haas Grotesk Text Pro" panose="020B0504020202020204" pitchFamily="34" charset="0"/>
        <a:buNone/>
        <a:defRPr sz="1800" kern="1200">
          <a:solidFill>
            <a:schemeClr val="tx1"/>
          </a:solidFill>
          <a:latin typeface="+mn-lt"/>
          <a:ea typeface="+mn-ea"/>
          <a:cs typeface="+mn-cs"/>
        </a:defRPr>
      </a:lvl1pPr>
      <a:lvl2pPr marL="502920" indent="-228600" algn="l" defTabSz="914400" rtl="0" eaLnBrk="1" latinLnBrk="0" hangingPunct="1">
        <a:lnSpc>
          <a:spcPct val="130000"/>
        </a:lnSpc>
        <a:spcBef>
          <a:spcPts val="500"/>
        </a:spcBef>
        <a:buFont typeface="Neue Haas Grotesk Text Pro" panose="020B05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Font typeface="Neue Haas Grotesk Text Pro" panose="020B05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4pPr>
      <a:lvl5pPr marL="1280160" indent="-228600" algn="l" defTabSz="914400" rtl="0" eaLnBrk="1" latinLnBrk="0" hangingPunct="1">
        <a:lnSpc>
          <a:spcPct val="130000"/>
        </a:lnSpc>
        <a:spcBef>
          <a:spcPts val="500"/>
        </a:spcBef>
        <a:buFont typeface="Neue Haas Grotesk Text Pro" panose="020B05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pos="744">
          <p15:clr>
            <a:srgbClr val="F26B43"/>
          </p15:clr>
        </p15:guide>
        <p15:guide id="6" pos="360">
          <p15:clr>
            <a:srgbClr val="F26B43"/>
          </p15:clr>
        </p15:guide>
        <p15:guide id="8" pos="6936">
          <p15:clr>
            <a:srgbClr val="F26B43"/>
          </p15:clr>
        </p15:guide>
        <p15:guide id="10" orient="horz" pos="720">
          <p15:clr>
            <a:srgbClr val="F26B43"/>
          </p15:clr>
        </p15:guide>
        <p15:guide id="14" pos="6528">
          <p15:clr>
            <a:srgbClr val="F26B43"/>
          </p15:clr>
        </p15:guide>
        <p15:guide id="22" orient="horz" pos="3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0.xml"/><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3.xml"/><Relationship Id="rId1" Type="http://schemas.openxmlformats.org/officeDocument/2006/relationships/slideLayout" Target="../slideLayouts/slideLayout60.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39B2CF1-3500-3C31-A8F8-5A0CDDB07BAC}"/>
              </a:ext>
            </a:extLst>
          </p:cNvPr>
          <p:cNvSpPr>
            <a:spLocks noGrp="1"/>
          </p:cNvSpPr>
          <p:nvPr>
            <p:ph type="subTitle" idx="1"/>
          </p:nvPr>
        </p:nvSpPr>
        <p:spPr>
          <a:xfrm>
            <a:off x="1088136" y="2557485"/>
            <a:ext cx="6655522" cy="1545336"/>
          </a:xfrm>
        </p:spPr>
        <p:txBody>
          <a:bodyPr anchor="b">
            <a:normAutofit/>
          </a:bodyPr>
          <a:lstStyle/>
          <a:p>
            <a:r>
              <a:rPr lang="en-IN" dirty="0"/>
              <a:t>Exploring the impact and principles of LLMs</a:t>
            </a:r>
          </a:p>
        </p:txBody>
      </p:sp>
      <p:sp>
        <p:nvSpPr>
          <p:cNvPr id="3" name="Title 2">
            <a:extLst>
              <a:ext uri="{FF2B5EF4-FFF2-40B4-BE49-F238E27FC236}">
                <a16:creationId xmlns:a16="http://schemas.microsoft.com/office/drawing/2014/main" id="{032AFAB9-7C73-79A1-3333-ED6C5BB89DFC}"/>
              </a:ext>
            </a:extLst>
          </p:cNvPr>
          <p:cNvSpPr>
            <a:spLocks noGrp="1"/>
          </p:cNvSpPr>
          <p:nvPr>
            <p:ph type="ctrTitle"/>
          </p:nvPr>
        </p:nvSpPr>
        <p:spPr>
          <a:xfrm>
            <a:off x="1088136" y="1088136"/>
            <a:ext cx="7478991" cy="3635797"/>
          </a:xfrm>
        </p:spPr>
        <p:txBody>
          <a:bodyPr anchor="t">
            <a:normAutofit/>
          </a:bodyPr>
          <a:lstStyle/>
          <a:p>
            <a:r>
              <a:rPr lang="en-IN" sz="5100"/>
              <a:t>Introduction and Fundamentals of Large Language Models in AI</a:t>
            </a:r>
          </a:p>
        </p:txBody>
      </p:sp>
      <p:sp>
        <p:nvSpPr>
          <p:cNvPr id="4" name="TextBox 3">
            <a:extLst>
              <a:ext uri="{FF2B5EF4-FFF2-40B4-BE49-F238E27FC236}">
                <a16:creationId xmlns:a16="http://schemas.microsoft.com/office/drawing/2014/main" id="{721DF726-3DEC-49CF-FF9C-9864FDAE26FB}"/>
              </a:ext>
            </a:extLst>
          </p:cNvPr>
          <p:cNvSpPr txBox="1"/>
          <p:nvPr/>
        </p:nvSpPr>
        <p:spPr>
          <a:xfrm>
            <a:off x="1088136" y="4249659"/>
            <a:ext cx="3999854" cy="523220"/>
          </a:xfrm>
          <a:prstGeom prst="rect">
            <a:avLst/>
          </a:prstGeom>
          <a:noFill/>
        </p:spPr>
        <p:txBody>
          <a:bodyPr wrap="square" rtlCol="0">
            <a:spAutoFit/>
          </a:bodyPr>
          <a:lstStyle/>
          <a:p>
            <a:r>
              <a:rPr lang="en-IN" sz="2800" dirty="0">
                <a:solidFill>
                  <a:schemeClr val="bg1"/>
                </a:solidFill>
                <a:highlight>
                  <a:srgbClr val="000000"/>
                </a:highlight>
              </a:rPr>
              <a:t>Speaker : Nikhil Shah</a:t>
            </a:r>
          </a:p>
        </p:txBody>
      </p:sp>
    </p:spTree>
    <p:extLst>
      <p:ext uri="{BB962C8B-B14F-4D97-AF65-F5344CB8AC3E}">
        <p14:creationId xmlns:p14="http://schemas.microsoft.com/office/powerpoint/2010/main" val="160950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400"/>
                                        <p:tgtEl>
                                          <p:spTgt spid="2">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3"/>
                                        </p:tgtEl>
                                        <p:attrNameLst>
                                          <p:attrName>style.visibility</p:attrName>
                                        </p:attrNameLst>
                                      </p:cBhvr>
                                      <p:to>
                                        <p:strVal val="visible"/>
                                      </p:to>
                                    </p:set>
                                    <p:animEffect transition="in" filter="fade">
                                      <p:cBhvr>
                                        <p:cTn id="10" dur="400"/>
                                        <p:tgtEl>
                                          <p:spTgt spid="3"/>
                                        </p:tgtEl>
                                      </p:cBhvr>
                                    </p:animEffect>
                                  </p:childTnLst>
                                </p:cTn>
                              </p:par>
                              <p:par>
                                <p:cTn id="11" presetID="10" presetClass="entr" presetSubtype="0" fill="hold" grpId="1" nodeType="withEffect">
                                  <p:stCondLst>
                                    <p:cond delay="250"/>
                                  </p:stCondLst>
                                  <p:iterate type="lt">
                                    <p:tmPct val="10000"/>
                                  </p:iterate>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 grpId="1"/>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bstract Network Background">
            <a:extLst>
              <a:ext uri="{FF2B5EF4-FFF2-40B4-BE49-F238E27FC236}">
                <a16:creationId xmlns:a16="http://schemas.microsoft.com/office/drawing/2014/main" id="{5354F136-09E5-419C-BBA3-BD028098CC76}"/>
              </a:ext>
            </a:extLst>
          </p:cNvPr>
          <p:cNvPicPr>
            <a:picLocks noGrp="1" noChangeAspect="1"/>
          </p:cNvPicPr>
          <p:nvPr>
            <p:ph idx="1"/>
          </p:nvPr>
        </p:nvPicPr>
        <p:blipFill>
          <a:blip r:embed="rId3"/>
          <a:stretch>
            <a:fillRect/>
          </a:stretch>
        </p:blipFill>
        <p:spPr>
          <a:xfrm>
            <a:off x="5134708" y="1999812"/>
            <a:ext cx="6440258" cy="3397236"/>
          </a:xfrm>
          <a:noFill/>
        </p:spPr>
      </p:pic>
      <p:sp>
        <p:nvSpPr>
          <p:cNvPr id="3" name="Content Placeholder 2">
            <a:extLst>
              <a:ext uri="{FF2B5EF4-FFF2-40B4-BE49-F238E27FC236}">
                <a16:creationId xmlns:a16="http://schemas.microsoft.com/office/drawing/2014/main" id="{3D6AEC98-D30B-BC35-5174-0A02A0F4BEC9}"/>
              </a:ext>
            </a:extLst>
          </p:cNvPr>
          <p:cNvSpPr>
            <a:spLocks noGrp="1"/>
          </p:cNvSpPr>
          <p:nvPr>
            <p:ph type="body"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1088136" y="2845641"/>
            <a:ext cx="3595634" cy="3458743"/>
          </a:xfrm>
        </p:spPr>
        <p:txBody>
          <a:bodyPr>
            <a:normAutofit/>
          </a:bodyPr>
          <a:lstStyle/>
          <a:p>
            <a:pPr marL="0" indent="0">
              <a:lnSpc>
                <a:spcPct val="120000"/>
              </a:lnSpc>
              <a:spcBef>
                <a:spcPts val="2500"/>
              </a:spcBef>
              <a:buNone/>
            </a:pPr>
            <a:r>
              <a:rPr lang="en-US" sz="1100" b="1"/>
              <a:t>OpenAI's GPT</a:t>
            </a:r>
          </a:p>
          <a:p>
            <a:pPr marL="0" lvl="1" indent="0">
              <a:lnSpc>
                <a:spcPct val="120000"/>
              </a:lnSpc>
              <a:buNone/>
            </a:pPr>
            <a:r>
              <a:rPr lang="en-US" sz="1100"/>
              <a:t>OpenAI's GPT is a prominent large language model known for its impressive text generation capabilities and diverse applications.</a:t>
            </a:r>
          </a:p>
          <a:p>
            <a:pPr marL="0" indent="0">
              <a:lnSpc>
                <a:spcPct val="120000"/>
              </a:lnSpc>
              <a:spcBef>
                <a:spcPts val="2500"/>
              </a:spcBef>
              <a:buNone/>
            </a:pPr>
            <a:r>
              <a:rPr lang="en-US" sz="1100" b="1"/>
              <a:t>Google's BERT</a:t>
            </a:r>
          </a:p>
          <a:p>
            <a:pPr marL="0" lvl="1" indent="0">
              <a:lnSpc>
                <a:spcPct val="120000"/>
              </a:lnSpc>
              <a:buNone/>
            </a:pPr>
            <a:r>
              <a:rPr lang="en-US" sz="1100"/>
              <a:t>Google's BERT model excels in understanding the context of words in search queries, improving accuracy and relevance in search results.</a:t>
            </a:r>
          </a:p>
          <a:p>
            <a:pPr marL="0" indent="0">
              <a:lnSpc>
                <a:spcPct val="120000"/>
              </a:lnSpc>
              <a:spcBef>
                <a:spcPts val="2500"/>
              </a:spcBef>
              <a:buNone/>
            </a:pPr>
            <a:r>
              <a:rPr lang="en-US" sz="1100" b="1"/>
              <a:t>Versatility of LLMs</a:t>
            </a:r>
          </a:p>
          <a:p>
            <a:pPr marL="0" lvl="1" indent="0">
              <a:lnSpc>
                <a:spcPct val="120000"/>
              </a:lnSpc>
              <a:buNone/>
            </a:pPr>
            <a:r>
              <a:rPr lang="en-US" sz="1100"/>
              <a:t>Large language models can be applied in various tasks, such as translation, summarization, and conversation, demonstrating their extensive utility.</a:t>
            </a:r>
          </a:p>
        </p:txBody>
      </p:sp>
      <p:sp>
        <p:nvSpPr>
          <p:cNvPr id="4" name="Title 3">
            <a:extLst>
              <a:ext uri="{FF2B5EF4-FFF2-40B4-BE49-F238E27FC236}">
                <a16:creationId xmlns:a16="http://schemas.microsoft.com/office/drawing/2014/main" id="{3605958F-EBF4-2093-ECF7-4A84D92F32A0}"/>
              </a:ext>
            </a:extLst>
          </p:cNvPr>
          <p:cNvSpPr>
            <a:spLocks noGrp="1"/>
          </p:cNvSpPr>
          <p:nvPr>
            <p:ph type="title"/>
          </p:nvPr>
        </p:nvSpPr>
        <p:spPr>
          <a:xfrm>
            <a:off x="1088136" y="1088136"/>
            <a:ext cx="3595634" cy="1757505"/>
          </a:xfrm>
        </p:spPr>
        <p:txBody>
          <a:bodyPr anchor="t">
            <a:normAutofit/>
          </a:bodyPr>
          <a:lstStyle/>
          <a:p>
            <a:r>
              <a:rPr lang="en-IN" sz="3400"/>
              <a:t>Notable Examples (E.g., GPT, BERT)</a:t>
            </a:r>
          </a:p>
        </p:txBody>
      </p:sp>
    </p:spTree>
    <p:extLst>
      <p:ext uri="{BB962C8B-B14F-4D97-AF65-F5344CB8AC3E}">
        <p14:creationId xmlns:p14="http://schemas.microsoft.com/office/powerpoint/2010/main" val="38240183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1">
            <a:extLst>
              <a:ext uri="{FF2B5EF4-FFF2-40B4-BE49-F238E27FC236}">
                <a16:creationId xmlns:a16="http://schemas.microsoft.com/office/drawing/2014/main" id="{61823CB3-698E-5C1E-DCE3-EA97235E7DAE}"/>
              </a:ext>
            </a:extLst>
          </p:cNvPr>
          <p:cNvSpPr>
            <a:spLocks noGrp="1"/>
          </p:cNvSpPr>
          <p:nvPr>
            <p:ph type="subTitle" idx="1"/>
          </p:nvPr>
        </p:nvSpPr>
        <p:spPr>
          <a:xfrm>
            <a:off x="1088136" y="1014984"/>
            <a:ext cx="7772400" cy="594360"/>
          </a:xfrm>
        </p:spPr>
        <p:txBody>
          <a:bodyPr/>
          <a:lstStyle/>
          <a:p>
            <a:endParaRPr lang="en-US"/>
          </a:p>
        </p:txBody>
      </p:sp>
      <p:sp>
        <p:nvSpPr>
          <p:cNvPr id="3" name="Title 2">
            <a:extLst>
              <a:ext uri="{FF2B5EF4-FFF2-40B4-BE49-F238E27FC236}">
                <a16:creationId xmlns:a16="http://schemas.microsoft.com/office/drawing/2014/main" id="{D647200B-D7B7-88CA-CAE9-CC7B8BF17879}"/>
              </a:ext>
            </a:extLst>
          </p:cNvPr>
          <p:cNvSpPr>
            <a:spLocks noGrp="1"/>
          </p:cNvSpPr>
          <p:nvPr>
            <p:ph type="ctrTitle"/>
          </p:nvPr>
        </p:nvSpPr>
        <p:spPr>
          <a:xfrm>
            <a:off x="1088136" y="1664208"/>
            <a:ext cx="10570464" cy="4626864"/>
          </a:xfrm>
        </p:spPr>
        <p:txBody>
          <a:bodyPr anchor="b">
            <a:normAutofit/>
          </a:bodyPr>
          <a:lstStyle/>
          <a:p>
            <a:r>
              <a:rPr lang="en-IN"/>
              <a:t>Training Large Language Models</a:t>
            </a:r>
          </a:p>
        </p:txBody>
      </p:sp>
    </p:spTree>
    <p:extLst>
      <p:ext uri="{BB962C8B-B14F-4D97-AF65-F5344CB8AC3E}">
        <p14:creationId xmlns:p14="http://schemas.microsoft.com/office/powerpoint/2010/main" val="5001814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Hand drawn businessman and business woman icons in red and black colors are connected by arrows randomly on white background. This image shows the social media, and online communication between business people.">
            <a:extLst>
              <a:ext uri="{FF2B5EF4-FFF2-40B4-BE49-F238E27FC236}">
                <a16:creationId xmlns:a16="http://schemas.microsoft.com/office/drawing/2014/main" id="{7E6527FF-005C-4166-A175-659B6C54B2B7}"/>
              </a:ext>
            </a:extLst>
          </p:cNvPr>
          <p:cNvPicPr>
            <a:picLocks noGrp="1" noChangeAspect="1"/>
          </p:cNvPicPr>
          <p:nvPr>
            <p:ph type="pic" sz="quarter" idx="13"/>
          </p:nvPr>
        </p:nvPicPr>
        <p:blipFill>
          <a:blip r:embed="rId3"/>
          <a:srcRect l="20664" r="14984" b="-1"/>
          <a:stretch>
            <a:fillRect/>
          </a:stretch>
        </p:blipFill>
        <p:spPr>
          <a:xfrm>
            <a:off x="20" y="10"/>
            <a:ext cx="6611489" cy="6857990"/>
          </a:xfrm>
          <a:noFill/>
        </p:spPr>
      </p:pic>
      <p:sp>
        <p:nvSpPr>
          <p:cNvPr id="3" name="Content Placeholder 2">
            <a:extLst>
              <a:ext uri="{FF2B5EF4-FFF2-40B4-BE49-F238E27FC236}">
                <a16:creationId xmlns:a16="http://schemas.microsoft.com/office/drawing/2014/main" id="{F95680CE-F680-767A-68A8-EF03684803F6}"/>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0" y="2212975"/>
            <a:ext cx="4362450" cy="4095750"/>
          </a:xfrm>
        </p:spPr>
        <p:txBody>
          <a:bodyPr>
            <a:normAutofit/>
          </a:bodyPr>
          <a:lstStyle/>
          <a:p>
            <a:pPr marL="0" indent="0">
              <a:lnSpc>
                <a:spcPct val="120000"/>
              </a:lnSpc>
              <a:spcBef>
                <a:spcPts val="2500"/>
              </a:spcBef>
              <a:buNone/>
            </a:pPr>
            <a:r>
              <a:rPr lang="en-US" sz="1400" b="1"/>
              <a:t>Diverse Dataset Gathering</a:t>
            </a:r>
          </a:p>
          <a:p>
            <a:pPr marL="0" lvl="1" indent="0">
              <a:lnSpc>
                <a:spcPct val="120000"/>
              </a:lnSpc>
              <a:buNone/>
            </a:pPr>
            <a:r>
              <a:rPr lang="en-US" sz="1400"/>
              <a:t>Collecting a diverse dataset is crucial for training language models effectively. It ensures a broader understanding of language.</a:t>
            </a:r>
          </a:p>
          <a:p>
            <a:pPr marL="0" indent="0">
              <a:lnSpc>
                <a:spcPct val="120000"/>
              </a:lnSpc>
              <a:spcBef>
                <a:spcPts val="2500"/>
              </a:spcBef>
              <a:buNone/>
            </a:pPr>
            <a:r>
              <a:rPr lang="en-US" sz="1400" b="1"/>
              <a:t>Data Quality Assurance</a:t>
            </a:r>
          </a:p>
          <a:p>
            <a:pPr marL="0" lvl="1" indent="0">
              <a:lnSpc>
                <a:spcPct val="120000"/>
              </a:lnSpc>
              <a:buNone/>
            </a:pPr>
            <a:r>
              <a:rPr lang="en-US" sz="1400"/>
              <a:t>Preprocessing the data is essential to ensure its quality and relevance, which directly impacts the learning outcomes.</a:t>
            </a:r>
          </a:p>
          <a:p>
            <a:pPr marL="0" indent="0">
              <a:lnSpc>
                <a:spcPct val="120000"/>
              </a:lnSpc>
              <a:spcBef>
                <a:spcPts val="2500"/>
              </a:spcBef>
              <a:buNone/>
            </a:pPr>
            <a:r>
              <a:rPr lang="en-US" sz="1400" b="1"/>
              <a:t>Effective Learning Preparation</a:t>
            </a:r>
          </a:p>
          <a:p>
            <a:pPr marL="0" lvl="1" indent="0">
              <a:lnSpc>
                <a:spcPct val="120000"/>
              </a:lnSpc>
              <a:buNone/>
            </a:pPr>
            <a:r>
              <a:rPr lang="en-US" sz="1400"/>
              <a:t>Properly preprocessed data allows for more effective learning and better performance of language models during training.</a:t>
            </a:r>
          </a:p>
        </p:txBody>
      </p:sp>
      <p:sp>
        <p:nvSpPr>
          <p:cNvPr id="4" name="Title 3">
            <a:extLst>
              <a:ext uri="{FF2B5EF4-FFF2-40B4-BE49-F238E27FC236}">
                <a16:creationId xmlns:a16="http://schemas.microsoft.com/office/drawing/2014/main" id="{9EC052CE-9B35-79A5-AE4B-AE67BF779EB3}"/>
              </a:ext>
            </a:extLst>
          </p:cNvPr>
          <p:cNvSpPr>
            <a:spLocks noGrp="1"/>
          </p:cNvSpPr>
          <p:nvPr>
            <p:ph type="title"/>
          </p:nvPr>
        </p:nvSpPr>
        <p:spPr>
          <a:xfrm>
            <a:off x="7040880" y="584339"/>
            <a:ext cx="4297680" cy="1527048"/>
          </a:xfrm>
        </p:spPr>
        <p:txBody>
          <a:bodyPr anchor="t">
            <a:normAutofit/>
          </a:bodyPr>
          <a:lstStyle/>
          <a:p>
            <a:r>
              <a:rPr lang="en-IN" sz="3400"/>
              <a:t>Data Collection and Preprocessing</a:t>
            </a:r>
          </a:p>
        </p:txBody>
      </p:sp>
    </p:spTree>
    <p:extLst>
      <p:ext uri="{BB962C8B-B14F-4D97-AF65-F5344CB8AC3E}">
        <p14:creationId xmlns:p14="http://schemas.microsoft.com/office/powerpoint/2010/main" val="20797176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E-Learning presentation and infographics. Close-up shot on LCD screen.">
            <a:extLst>
              <a:ext uri="{FF2B5EF4-FFF2-40B4-BE49-F238E27FC236}">
                <a16:creationId xmlns:a16="http://schemas.microsoft.com/office/drawing/2014/main" id="{91E30953-CBE2-4073-A428-D6F9DE7A5CE8}"/>
              </a:ext>
            </a:extLst>
          </p:cNvPr>
          <p:cNvPicPr>
            <a:picLocks noGrp="1" noChangeAspect="1"/>
          </p:cNvPicPr>
          <p:nvPr>
            <p:ph type="pic" sz="quarter" idx="13"/>
          </p:nvPr>
        </p:nvPicPr>
        <p:blipFill>
          <a:blip r:embed="rId3"/>
          <a:stretch/>
        </p:blipFill>
        <p:spPr>
          <a:xfrm>
            <a:off x="0" y="1222409"/>
            <a:ext cx="6611509" cy="4413182"/>
          </a:xfrm>
          <a:noFill/>
        </p:spPr>
      </p:pic>
      <p:sp>
        <p:nvSpPr>
          <p:cNvPr id="3" name="Content Placeholder 2">
            <a:extLst>
              <a:ext uri="{FF2B5EF4-FFF2-40B4-BE49-F238E27FC236}">
                <a16:creationId xmlns:a16="http://schemas.microsoft.com/office/drawing/2014/main" id="{21B8ABB0-220F-9711-6214-B75589E394CF}"/>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0" y="2212975"/>
            <a:ext cx="4362450" cy="4095750"/>
          </a:xfrm>
        </p:spPr>
        <p:txBody>
          <a:bodyPr>
            <a:normAutofit/>
          </a:bodyPr>
          <a:lstStyle/>
          <a:p>
            <a:pPr marL="0" indent="0">
              <a:lnSpc>
                <a:spcPct val="120000"/>
              </a:lnSpc>
              <a:spcBef>
                <a:spcPts val="2500"/>
              </a:spcBef>
              <a:buNone/>
            </a:pPr>
            <a:r>
              <a:rPr lang="en-US" sz="1400" b="1"/>
              <a:t>Supervised Learning</a:t>
            </a:r>
          </a:p>
          <a:p>
            <a:pPr marL="0" lvl="1" indent="0">
              <a:lnSpc>
                <a:spcPct val="120000"/>
              </a:lnSpc>
              <a:buNone/>
            </a:pPr>
            <a:r>
              <a:rPr lang="en-US" sz="1400"/>
              <a:t>Supervised learning involves training a model on labeled data, which helps it learn to predict outcomes based on input features.</a:t>
            </a:r>
          </a:p>
          <a:p>
            <a:pPr marL="0" indent="0">
              <a:lnSpc>
                <a:spcPct val="120000"/>
              </a:lnSpc>
              <a:spcBef>
                <a:spcPts val="2500"/>
              </a:spcBef>
              <a:buNone/>
            </a:pPr>
            <a:r>
              <a:rPr lang="en-US" sz="1400" b="1"/>
              <a:t>Unsupervised Learning</a:t>
            </a:r>
          </a:p>
          <a:p>
            <a:pPr marL="0" lvl="1" indent="0">
              <a:lnSpc>
                <a:spcPct val="120000"/>
              </a:lnSpc>
              <a:buNone/>
            </a:pPr>
            <a:r>
              <a:rPr lang="en-US" sz="1400"/>
              <a:t>Unsupervised learning uses unlabeled data to find patterns and relationships, enabling the model to group similar data points.</a:t>
            </a:r>
          </a:p>
          <a:p>
            <a:pPr marL="0" indent="0">
              <a:lnSpc>
                <a:spcPct val="120000"/>
              </a:lnSpc>
              <a:spcBef>
                <a:spcPts val="2500"/>
              </a:spcBef>
              <a:buNone/>
            </a:pPr>
            <a:r>
              <a:rPr lang="en-US" sz="1400" b="1"/>
              <a:t>Impact on Model Performance</a:t>
            </a:r>
          </a:p>
          <a:p>
            <a:pPr marL="0" lvl="1" indent="0">
              <a:lnSpc>
                <a:spcPct val="120000"/>
              </a:lnSpc>
              <a:buNone/>
            </a:pPr>
            <a:r>
              <a:rPr lang="en-US" sz="1400"/>
              <a:t>Different training techniques significantly influence the performance and capabilities of language models, affecting their accuracy and versatility.</a:t>
            </a:r>
          </a:p>
        </p:txBody>
      </p:sp>
      <p:sp>
        <p:nvSpPr>
          <p:cNvPr id="4" name="Title 3">
            <a:extLst>
              <a:ext uri="{FF2B5EF4-FFF2-40B4-BE49-F238E27FC236}">
                <a16:creationId xmlns:a16="http://schemas.microsoft.com/office/drawing/2014/main" id="{36B5A92F-18FD-8586-6354-903DB6465E1D}"/>
              </a:ext>
            </a:extLst>
          </p:cNvPr>
          <p:cNvSpPr>
            <a:spLocks noGrp="1"/>
          </p:cNvSpPr>
          <p:nvPr>
            <p:ph type="title"/>
          </p:nvPr>
        </p:nvSpPr>
        <p:spPr>
          <a:xfrm>
            <a:off x="7040880" y="584339"/>
            <a:ext cx="4297680" cy="1527048"/>
          </a:xfrm>
        </p:spPr>
        <p:txBody>
          <a:bodyPr anchor="t">
            <a:normAutofit/>
          </a:bodyPr>
          <a:lstStyle/>
          <a:p>
            <a:r>
              <a:rPr lang="en-IN"/>
              <a:t>Model Training Techniques</a:t>
            </a:r>
          </a:p>
        </p:txBody>
      </p:sp>
    </p:spTree>
    <p:extLst>
      <p:ext uri="{BB962C8B-B14F-4D97-AF65-F5344CB8AC3E}">
        <p14:creationId xmlns:p14="http://schemas.microsoft.com/office/powerpoint/2010/main" val="294569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cience, Math, Chemistry Equations">
            <a:extLst>
              <a:ext uri="{FF2B5EF4-FFF2-40B4-BE49-F238E27FC236}">
                <a16:creationId xmlns:a16="http://schemas.microsoft.com/office/drawing/2014/main" id="{070F1E93-0E48-4342-8F14-52F4AC38D7DC}"/>
              </a:ext>
            </a:extLst>
          </p:cNvPr>
          <p:cNvPicPr>
            <a:picLocks noGrp="1" noChangeAspect="1"/>
          </p:cNvPicPr>
          <p:nvPr>
            <p:ph type="pic" sz="quarter" idx="13"/>
          </p:nvPr>
        </p:nvPicPr>
        <p:blipFill>
          <a:blip r:embed="rId3"/>
          <a:srcRect l="29032" r="16739"/>
          <a:stretch>
            <a:fillRect/>
          </a:stretch>
        </p:blipFill>
        <p:spPr>
          <a:xfrm>
            <a:off x="20" y="10"/>
            <a:ext cx="6611489" cy="6857990"/>
          </a:xfrm>
          <a:noFill/>
        </p:spPr>
      </p:pic>
      <p:sp>
        <p:nvSpPr>
          <p:cNvPr id="3" name="Content Placeholder 2">
            <a:extLst>
              <a:ext uri="{FF2B5EF4-FFF2-40B4-BE49-F238E27FC236}">
                <a16:creationId xmlns:a16="http://schemas.microsoft.com/office/drawing/2014/main" id="{C11312DF-1D93-E89F-1E93-2B3B9BD98243}"/>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0" y="2212975"/>
            <a:ext cx="4362450" cy="4095750"/>
          </a:xfrm>
        </p:spPr>
        <p:txBody>
          <a:bodyPr>
            <a:normAutofit/>
          </a:bodyPr>
          <a:lstStyle/>
          <a:p>
            <a:pPr marL="0" indent="0">
              <a:lnSpc>
                <a:spcPct val="120000"/>
              </a:lnSpc>
              <a:spcBef>
                <a:spcPts val="2500"/>
              </a:spcBef>
              <a:buNone/>
            </a:pPr>
            <a:r>
              <a:rPr lang="en-US" sz="1400" b="1"/>
              <a:t>Computational Costs</a:t>
            </a:r>
          </a:p>
          <a:p>
            <a:pPr marL="0" lvl="1" indent="0">
              <a:lnSpc>
                <a:spcPct val="120000"/>
              </a:lnSpc>
              <a:buNone/>
            </a:pPr>
            <a:r>
              <a:rPr lang="en-US" sz="1400"/>
              <a:t>Training large language models requires significant computational resources, which can be financially and environmentally taxing.</a:t>
            </a:r>
          </a:p>
          <a:p>
            <a:pPr marL="0" indent="0">
              <a:lnSpc>
                <a:spcPct val="120000"/>
              </a:lnSpc>
              <a:spcBef>
                <a:spcPts val="2500"/>
              </a:spcBef>
              <a:buNone/>
            </a:pPr>
            <a:r>
              <a:rPr lang="en-US" sz="1400" b="1"/>
              <a:t>Overfitting Challenges</a:t>
            </a:r>
          </a:p>
          <a:p>
            <a:pPr marL="0" lvl="1" indent="0">
              <a:lnSpc>
                <a:spcPct val="120000"/>
              </a:lnSpc>
              <a:buNone/>
            </a:pPr>
            <a:r>
              <a:rPr lang="en-US" sz="1400"/>
              <a:t>Overfitting is a common issue, where models perform well on training data but poorly on unseen data, necessitating careful validation.</a:t>
            </a:r>
          </a:p>
          <a:p>
            <a:pPr marL="0" indent="0">
              <a:lnSpc>
                <a:spcPct val="120000"/>
              </a:lnSpc>
              <a:spcBef>
                <a:spcPts val="2500"/>
              </a:spcBef>
              <a:buNone/>
            </a:pPr>
            <a:r>
              <a:rPr lang="en-US" sz="1400" b="1"/>
              <a:t>Innovative Solutions</a:t>
            </a:r>
          </a:p>
          <a:p>
            <a:pPr marL="0" lvl="1" indent="0">
              <a:lnSpc>
                <a:spcPct val="120000"/>
              </a:lnSpc>
              <a:buNone/>
            </a:pPr>
            <a:r>
              <a:rPr lang="en-US" sz="1400"/>
              <a:t>Researchers are developing new techniques and methodologies to address these challenges, ensuring efficient and effective model training.</a:t>
            </a:r>
          </a:p>
        </p:txBody>
      </p:sp>
      <p:sp>
        <p:nvSpPr>
          <p:cNvPr id="4" name="Title 3">
            <a:extLst>
              <a:ext uri="{FF2B5EF4-FFF2-40B4-BE49-F238E27FC236}">
                <a16:creationId xmlns:a16="http://schemas.microsoft.com/office/drawing/2014/main" id="{962F1D57-F659-AD64-D97B-26F0056B05BE}"/>
              </a:ext>
            </a:extLst>
          </p:cNvPr>
          <p:cNvSpPr>
            <a:spLocks noGrp="1"/>
          </p:cNvSpPr>
          <p:nvPr>
            <p:ph type="title"/>
          </p:nvPr>
        </p:nvSpPr>
        <p:spPr>
          <a:xfrm>
            <a:off x="7040880" y="584339"/>
            <a:ext cx="4297680" cy="1527048"/>
          </a:xfrm>
        </p:spPr>
        <p:txBody>
          <a:bodyPr anchor="t">
            <a:normAutofit/>
          </a:bodyPr>
          <a:lstStyle/>
          <a:p>
            <a:r>
              <a:rPr lang="en-IN"/>
              <a:t>Challenges and Solutions</a:t>
            </a:r>
          </a:p>
        </p:txBody>
      </p:sp>
    </p:spTree>
    <p:extLst>
      <p:ext uri="{BB962C8B-B14F-4D97-AF65-F5344CB8AC3E}">
        <p14:creationId xmlns:p14="http://schemas.microsoft.com/office/powerpoint/2010/main" val="15014984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1">
            <a:extLst>
              <a:ext uri="{FF2B5EF4-FFF2-40B4-BE49-F238E27FC236}">
                <a16:creationId xmlns:a16="http://schemas.microsoft.com/office/drawing/2014/main" id="{9CE71D7B-3929-0419-174F-A23B33AA7E40}"/>
              </a:ext>
            </a:extLst>
          </p:cNvPr>
          <p:cNvSpPr>
            <a:spLocks noGrp="1"/>
          </p:cNvSpPr>
          <p:nvPr>
            <p:ph type="subTitle" idx="1"/>
          </p:nvPr>
        </p:nvSpPr>
        <p:spPr>
          <a:xfrm>
            <a:off x="1088136" y="1014984"/>
            <a:ext cx="7772400" cy="594360"/>
          </a:xfrm>
        </p:spPr>
        <p:txBody>
          <a:bodyPr/>
          <a:lstStyle/>
          <a:p>
            <a:endParaRPr lang="en-US"/>
          </a:p>
        </p:txBody>
      </p:sp>
      <p:sp>
        <p:nvSpPr>
          <p:cNvPr id="3" name="Title 2">
            <a:extLst>
              <a:ext uri="{FF2B5EF4-FFF2-40B4-BE49-F238E27FC236}">
                <a16:creationId xmlns:a16="http://schemas.microsoft.com/office/drawing/2014/main" id="{CA1C1296-2B68-E463-A60A-6A8CF80A7D4E}"/>
              </a:ext>
            </a:extLst>
          </p:cNvPr>
          <p:cNvSpPr>
            <a:spLocks noGrp="1"/>
          </p:cNvSpPr>
          <p:nvPr>
            <p:ph type="ctrTitle"/>
          </p:nvPr>
        </p:nvSpPr>
        <p:spPr>
          <a:xfrm>
            <a:off x="1088136" y="1664208"/>
            <a:ext cx="10570464" cy="4626864"/>
          </a:xfrm>
        </p:spPr>
        <p:txBody>
          <a:bodyPr anchor="b">
            <a:normAutofit/>
          </a:bodyPr>
          <a:lstStyle/>
          <a:p>
            <a:r>
              <a:rPr lang="en-IN"/>
              <a:t>Applications of Large Language Models</a:t>
            </a:r>
          </a:p>
        </p:txBody>
      </p:sp>
    </p:spTree>
    <p:extLst>
      <p:ext uri="{BB962C8B-B14F-4D97-AF65-F5344CB8AC3E}">
        <p14:creationId xmlns:p14="http://schemas.microsoft.com/office/powerpoint/2010/main" val="34651727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4K Resolution">
            <a:extLst>
              <a:ext uri="{FF2B5EF4-FFF2-40B4-BE49-F238E27FC236}">
                <a16:creationId xmlns:a16="http://schemas.microsoft.com/office/drawing/2014/main" id="{ED5D8D26-F486-44B3-8774-BCBFEDBB15FC}"/>
              </a:ext>
            </a:extLst>
          </p:cNvPr>
          <p:cNvPicPr>
            <a:picLocks noGrp="1" noChangeAspect="1"/>
          </p:cNvPicPr>
          <p:nvPr>
            <p:ph type="pic" sz="quarter" idx="13"/>
          </p:nvPr>
        </p:nvPicPr>
        <p:blipFill>
          <a:blip r:embed="rId3"/>
          <a:srcRect l="22693" r="23079"/>
          <a:stretch>
            <a:fillRect/>
          </a:stretch>
        </p:blipFill>
        <p:spPr>
          <a:xfrm>
            <a:off x="20" y="10"/>
            <a:ext cx="6611489" cy="6857990"/>
          </a:xfrm>
          <a:noFill/>
        </p:spPr>
      </p:pic>
      <p:sp>
        <p:nvSpPr>
          <p:cNvPr id="3" name="Content Placeholder 2">
            <a:extLst>
              <a:ext uri="{FF2B5EF4-FFF2-40B4-BE49-F238E27FC236}">
                <a16:creationId xmlns:a16="http://schemas.microsoft.com/office/drawing/2014/main" id="{BC75CE2E-5CF7-97DC-D92F-999F1C96041E}"/>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0" y="2212975"/>
            <a:ext cx="4362450" cy="4095750"/>
          </a:xfrm>
        </p:spPr>
        <p:txBody>
          <a:bodyPr>
            <a:normAutofit/>
          </a:bodyPr>
          <a:lstStyle/>
          <a:p>
            <a:pPr marL="0" indent="0">
              <a:lnSpc>
                <a:spcPct val="120000"/>
              </a:lnSpc>
              <a:spcBef>
                <a:spcPts val="2500"/>
              </a:spcBef>
              <a:buNone/>
            </a:pPr>
            <a:r>
              <a:rPr lang="en-US" sz="1400" b="1"/>
              <a:t>Coherent Text Generation</a:t>
            </a:r>
          </a:p>
          <a:p>
            <a:pPr marL="0" lvl="1" indent="0">
              <a:lnSpc>
                <a:spcPct val="120000"/>
              </a:lnSpc>
              <a:buNone/>
            </a:pPr>
            <a:r>
              <a:rPr lang="en-US" sz="1400"/>
              <a:t>LLMs are capable of generating coherent and contextually relevant text, making them ideal for various writing tasks.</a:t>
            </a:r>
          </a:p>
          <a:p>
            <a:pPr marL="0" indent="0">
              <a:lnSpc>
                <a:spcPct val="120000"/>
              </a:lnSpc>
              <a:spcBef>
                <a:spcPts val="2500"/>
              </a:spcBef>
              <a:buNone/>
            </a:pPr>
            <a:r>
              <a:rPr lang="en-US" sz="1400" b="1"/>
              <a:t>Content Creation Tools</a:t>
            </a:r>
          </a:p>
          <a:p>
            <a:pPr marL="0" lvl="1" indent="0">
              <a:lnSpc>
                <a:spcPct val="120000"/>
              </a:lnSpc>
              <a:buNone/>
            </a:pPr>
            <a:r>
              <a:rPr lang="en-US" sz="1400"/>
              <a:t>These models are valuable tools for content creation, enabling writers and marketers to produce quality content efficiently.</a:t>
            </a:r>
          </a:p>
          <a:p>
            <a:pPr marL="0" indent="0">
              <a:lnSpc>
                <a:spcPct val="120000"/>
              </a:lnSpc>
              <a:spcBef>
                <a:spcPts val="2500"/>
              </a:spcBef>
              <a:buNone/>
            </a:pPr>
            <a:r>
              <a:rPr lang="en-US" sz="1400" b="1"/>
              <a:t>Applications of LLMs</a:t>
            </a:r>
          </a:p>
          <a:p>
            <a:pPr marL="0" lvl="1" indent="0">
              <a:lnSpc>
                <a:spcPct val="120000"/>
              </a:lnSpc>
              <a:buNone/>
            </a:pPr>
            <a:r>
              <a:rPr lang="en-US" sz="1400"/>
              <a:t>LLMs are widely utilized in various applications, from story generation to automated customer support and beyond.</a:t>
            </a:r>
          </a:p>
        </p:txBody>
      </p:sp>
      <p:sp>
        <p:nvSpPr>
          <p:cNvPr id="4" name="Title 3">
            <a:extLst>
              <a:ext uri="{FF2B5EF4-FFF2-40B4-BE49-F238E27FC236}">
                <a16:creationId xmlns:a16="http://schemas.microsoft.com/office/drawing/2014/main" id="{B05DBF99-0689-35A9-E0D5-4094D447929D}"/>
              </a:ext>
            </a:extLst>
          </p:cNvPr>
          <p:cNvSpPr>
            <a:spLocks noGrp="1"/>
          </p:cNvSpPr>
          <p:nvPr>
            <p:ph type="title"/>
          </p:nvPr>
        </p:nvSpPr>
        <p:spPr>
          <a:xfrm>
            <a:off x="7040880" y="584339"/>
            <a:ext cx="4297680" cy="1527048"/>
          </a:xfrm>
        </p:spPr>
        <p:txBody>
          <a:bodyPr anchor="t">
            <a:normAutofit/>
          </a:bodyPr>
          <a:lstStyle/>
          <a:p>
            <a:r>
              <a:rPr lang="en-IN"/>
              <a:t>Text Generation and Completion</a:t>
            </a:r>
          </a:p>
        </p:txBody>
      </p:sp>
    </p:spTree>
    <p:extLst>
      <p:ext uri="{BB962C8B-B14F-4D97-AF65-F5344CB8AC3E}">
        <p14:creationId xmlns:p14="http://schemas.microsoft.com/office/powerpoint/2010/main" val="16852617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olorful Blank Speech Bubbles with Countries Flags Concept">
            <a:extLst>
              <a:ext uri="{FF2B5EF4-FFF2-40B4-BE49-F238E27FC236}">
                <a16:creationId xmlns:a16="http://schemas.microsoft.com/office/drawing/2014/main" id="{1C42A602-5EF8-4C2D-AEF4-3A8AB4CCD65D}"/>
              </a:ext>
            </a:extLst>
          </p:cNvPr>
          <p:cNvPicPr>
            <a:picLocks noGrp="1" noChangeAspect="1"/>
          </p:cNvPicPr>
          <p:nvPr>
            <p:ph type="pic" sz="quarter" idx="13"/>
          </p:nvPr>
        </p:nvPicPr>
        <p:blipFill>
          <a:blip r:embed="rId3"/>
          <a:srcRect l="23023" r="12625" b="-1"/>
          <a:stretch>
            <a:fillRect/>
          </a:stretch>
        </p:blipFill>
        <p:spPr>
          <a:xfrm>
            <a:off x="20" y="10"/>
            <a:ext cx="6611489" cy="6857990"/>
          </a:xfrm>
          <a:noFill/>
        </p:spPr>
      </p:pic>
      <p:sp>
        <p:nvSpPr>
          <p:cNvPr id="3" name="Content Placeholder 2">
            <a:extLst>
              <a:ext uri="{FF2B5EF4-FFF2-40B4-BE49-F238E27FC236}">
                <a16:creationId xmlns:a16="http://schemas.microsoft.com/office/drawing/2014/main" id="{F75A2B47-A138-981C-06C3-B9DDC1E50761}"/>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0" y="2212975"/>
            <a:ext cx="4362450" cy="4095750"/>
          </a:xfrm>
        </p:spPr>
        <p:txBody>
          <a:bodyPr>
            <a:normAutofit/>
          </a:bodyPr>
          <a:lstStyle/>
          <a:p>
            <a:pPr marL="0" indent="0">
              <a:spcBef>
                <a:spcPts val="2500"/>
              </a:spcBef>
              <a:buNone/>
            </a:pPr>
            <a:r>
              <a:rPr lang="en-US" sz="1400" b="1"/>
              <a:t>Advancements in Machine Translation</a:t>
            </a:r>
          </a:p>
          <a:p>
            <a:pPr marL="0" lvl="1" indent="0">
              <a:buNone/>
            </a:pPr>
            <a:r>
              <a:rPr lang="en-US" sz="1400"/>
              <a:t>Recent developments in large language models have greatly enhanced machine translation capabilities, improving both accuracy and fluency.</a:t>
            </a:r>
          </a:p>
          <a:p>
            <a:pPr marL="0" indent="0">
              <a:spcBef>
                <a:spcPts val="2500"/>
              </a:spcBef>
              <a:buNone/>
            </a:pPr>
            <a:r>
              <a:rPr lang="en-US" sz="1400" b="1"/>
              <a:t>Accuracy and Fluency</a:t>
            </a:r>
          </a:p>
          <a:p>
            <a:pPr marL="0" lvl="1" indent="0">
              <a:buNone/>
            </a:pPr>
            <a:r>
              <a:rPr lang="en-US" sz="1400"/>
              <a:t>Enhanced models provide translations that are not only accurate but also fluent, making them more understandable for users.</a:t>
            </a:r>
          </a:p>
        </p:txBody>
      </p:sp>
      <p:sp>
        <p:nvSpPr>
          <p:cNvPr id="4" name="Title 3">
            <a:extLst>
              <a:ext uri="{FF2B5EF4-FFF2-40B4-BE49-F238E27FC236}">
                <a16:creationId xmlns:a16="http://schemas.microsoft.com/office/drawing/2014/main" id="{39227562-24CE-FF97-A4D0-5846D220D81A}"/>
              </a:ext>
            </a:extLst>
          </p:cNvPr>
          <p:cNvSpPr>
            <a:spLocks noGrp="1"/>
          </p:cNvSpPr>
          <p:nvPr>
            <p:ph type="title"/>
          </p:nvPr>
        </p:nvSpPr>
        <p:spPr>
          <a:xfrm>
            <a:off x="7040880" y="584339"/>
            <a:ext cx="4297680" cy="1527048"/>
          </a:xfrm>
        </p:spPr>
        <p:txBody>
          <a:bodyPr anchor="t">
            <a:normAutofit/>
          </a:bodyPr>
          <a:lstStyle/>
          <a:p>
            <a:r>
              <a:rPr lang="en-IN"/>
              <a:t>Language Translation</a:t>
            </a:r>
          </a:p>
        </p:txBody>
      </p:sp>
    </p:spTree>
    <p:extLst>
      <p:ext uri="{BB962C8B-B14F-4D97-AF65-F5344CB8AC3E}">
        <p14:creationId xmlns:p14="http://schemas.microsoft.com/office/powerpoint/2010/main" val="6771453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rtificial Intelligence digital concept with brain shape">
            <a:extLst>
              <a:ext uri="{FF2B5EF4-FFF2-40B4-BE49-F238E27FC236}">
                <a16:creationId xmlns:a16="http://schemas.microsoft.com/office/drawing/2014/main" id="{8E600C12-DAFC-40E0-8BE6-835574A56FFF}"/>
              </a:ext>
            </a:extLst>
          </p:cNvPr>
          <p:cNvPicPr>
            <a:picLocks noGrp="1" noChangeAspect="1"/>
          </p:cNvPicPr>
          <p:nvPr>
            <p:ph type="pic" sz="quarter" idx="13"/>
          </p:nvPr>
        </p:nvPicPr>
        <p:blipFill>
          <a:blip r:embed="rId3"/>
          <a:srcRect l="27323" r="18449"/>
          <a:stretch>
            <a:fillRect/>
          </a:stretch>
        </p:blipFill>
        <p:spPr>
          <a:xfrm>
            <a:off x="20" y="10"/>
            <a:ext cx="6611489" cy="6857990"/>
          </a:xfrm>
          <a:noFill/>
        </p:spPr>
      </p:pic>
      <p:sp>
        <p:nvSpPr>
          <p:cNvPr id="3" name="Content Placeholder 2">
            <a:extLst>
              <a:ext uri="{FF2B5EF4-FFF2-40B4-BE49-F238E27FC236}">
                <a16:creationId xmlns:a16="http://schemas.microsoft.com/office/drawing/2014/main" id="{714AF41D-DDBE-749E-98AF-789799EDF712}"/>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0" y="2212975"/>
            <a:ext cx="4362450" cy="4095750"/>
          </a:xfrm>
        </p:spPr>
        <p:txBody>
          <a:bodyPr>
            <a:normAutofit/>
          </a:bodyPr>
          <a:lstStyle/>
          <a:p>
            <a:pPr marL="0" indent="0">
              <a:spcBef>
                <a:spcPts val="2500"/>
              </a:spcBef>
              <a:buNone/>
            </a:pPr>
            <a:r>
              <a:rPr lang="en-IN" sz="1400" b="1"/>
              <a:t>Sentiment Analysis</a:t>
            </a:r>
          </a:p>
          <a:p>
            <a:pPr marL="0" lvl="1" indent="0">
              <a:buNone/>
            </a:pPr>
            <a:r>
              <a:rPr lang="en-IN" sz="1400"/>
              <a:t>Large Language Models (LLMs) are essential for understanding and gauging opinions expressed in various texts.</a:t>
            </a:r>
          </a:p>
          <a:p>
            <a:pPr marL="0" indent="0">
              <a:spcBef>
                <a:spcPts val="2500"/>
              </a:spcBef>
              <a:buNone/>
            </a:pPr>
            <a:r>
              <a:rPr lang="en-IN" sz="1400" b="1"/>
              <a:t>Intelligent Chatbots</a:t>
            </a:r>
          </a:p>
          <a:p>
            <a:pPr marL="0" lvl="1" indent="0">
              <a:buNone/>
            </a:pPr>
            <a:r>
              <a:rPr lang="en-IN" sz="1400"/>
              <a:t>LLMs are also crucial in creating chatbots that can hold human-like conversations, improving user engagement.</a:t>
            </a:r>
          </a:p>
        </p:txBody>
      </p:sp>
      <p:sp>
        <p:nvSpPr>
          <p:cNvPr id="4" name="Title 3">
            <a:extLst>
              <a:ext uri="{FF2B5EF4-FFF2-40B4-BE49-F238E27FC236}">
                <a16:creationId xmlns:a16="http://schemas.microsoft.com/office/drawing/2014/main" id="{B6F232BD-B505-1248-7272-5F6277506F4C}"/>
              </a:ext>
            </a:extLst>
          </p:cNvPr>
          <p:cNvSpPr>
            <a:spLocks noGrp="1"/>
          </p:cNvSpPr>
          <p:nvPr>
            <p:ph type="title"/>
          </p:nvPr>
        </p:nvSpPr>
        <p:spPr>
          <a:xfrm>
            <a:off x="7040880" y="584339"/>
            <a:ext cx="4297680" cy="1527048"/>
          </a:xfrm>
        </p:spPr>
        <p:txBody>
          <a:bodyPr anchor="t">
            <a:normAutofit/>
          </a:bodyPr>
          <a:lstStyle/>
          <a:p>
            <a:r>
              <a:rPr lang="en-IN" sz="3400"/>
              <a:t>Sentiment Analysis and Chatbots</a:t>
            </a:r>
          </a:p>
        </p:txBody>
      </p:sp>
    </p:spTree>
    <p:extLst>
      <p:ext uri="{BB962C8B-B14F-4D97-AF65-F5344CB8AC3E}">
        <p14:creationId xmlns:p14="http://schemas.microsoft.com/office/powerpoint/2010/main" val="25884292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1">
            <a:extLst>
              <a:ext uri="{FF2B5EF4-FFF2-40B4-BE49-F238E27FC236}">
                <a16:creationId xmlns:a16="http://schemas.microsoft.com/office/drawing/2014/main" id="{6522D613-E80E-6661-7DA8-E58A3AE3246C}"/>
              </a:ext>
            </a:extLst>
          </p:cNvPr>
          <p:cNvSpPr>
            <a:spLocks noGrp="1"/>
          </p:cNvSpPr>
          <p:nvPr>
            <p:ph type="subTitle" idx="1"/>
          </p:nvPr>
        </p:nvSpPr>
        <p:spPr>
          <a:xfrm>
            <a:off x="1088136" y="1014984"/>
            <a:ext cx="7772400" cy="594360"/>
          </a:xfrm>
        </p:spPr>
        <p:txBody>
          <a:bodyPr/>
          <a:lstStyle/>
          <a:p>
            <a:endParaRPr lang="en-US"/>
          </a:p>
        </p:txBody>
      </p:sp>
      <p:sp>
        <p:nvSpPr>
          <p:cNvPr id="3" name="Title 2">
            <a:extLst>
              <a:ext uri="{FF2B5EF4-FFF2-40B4-BE49-F238E27FC236}">
                <a16:creationId xmlns:a16="http://schemas.microsoft.com/office/drawing/2014/main" id="{1AEC8423-D7D1-D7F8-C331-977D2B87D3A5}"/>
              </a:ext>
            </a:extLst>
          </p:cNvPr>
          <p:cNvSpPr>
            <a:spLocks noGrp="1"/>
          </p:cNvSpPr>
          <p:nvPr>
            <p:ph type="ctrTitle"/>
          </p:nvPr>
        </p:nvSpPr>
        <p:spPr>
          <a:xfrm>
            <a:off x="1088136" y="1664208"/>
            <a:ext cx="10570464" cy="4626864"/>
          </a:xfrm>
        </p:spPr>
        <p:txBody>
          <a:bodyPr anchor="b">
            <a:normAutofit/>
          </a:bodyPr>
          <a:lstStyle/>
          <a:p>
            <a:r>
              <a:rPr lang="en-IN"/>
              <a:t>Ethical Considerations and Future Directions</a:t>
            </a:r>
          </a:p>
        </p:txBody>
      </p:sp>
    </p:spTree>
    <p:extLst>
      <p:ext uri="{BB962C8B-B14F-4D97-AF65-F5344CB8AC3E}">
        <p14:creationId xmlns:p14="http://schemas.microsoft.com/office/powerpoint/2010/main" val="21982736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3930AFA-CFCC-2418-BFCD-9B9FCAF4D193}"/>
              </a:ext>
            </a:extLst>
          </p:cNvPr>
          <p:cNvSpPr>
            <a:spLocks noGrp="1"/>
          </p:cNvSpPr>
          <p:nvPr>
            <p:ph sz="quarter" idx="13"/>
            <p:extLst>
              <p:ext uri="{E7BDC344-281C-4309-B0C6-D0EE65EED2A8}">
                <p202:designPr xmlns:p202="http://schemas.microsoft.com/office/powerpoint/2020/02/main">
                  <p202:designTagLst>
                    <p202:designTag name="ARCH:1:CLS" val="BulletedText"/>
                  </p202:designTagLst>
                </p202:designPr>
              </p:ext>
            </p:extLst>
          </p:nvPr>
        </p:nvSpPr>
        <p:spPr>
          <a:xfrm>
            <a:off x="1088136" y="2651760"/>
            <a:ext cx="8467558" cy="3694176"/>
          </a:xfrm>
        </p:spPr>
        <p:txBody>
          <a:bodyPr>
            <a:normAutofit/>
          </a:bodyPr>
          <a:lstStyle/>
          <a:p>
            <a:r>
              <a:rPr lang="en-US"/>
              <a:t>Historical Context of AI Development</a:t>
            </a:r>
          </a:p>
          <a:p>
            <a:r>
              <a:rPr lang="en-US"/>
              <a:t>Understanding Large Language Models</a:t>
            </a:r>
          </a:p>
          <a:p>
            <a:r>
              <a:rPr lang="en-US"/>
              <a:t>Training Large Language Models</a:t>
            </a:r>
          </a:p>
          <a:p>
            <a:r>
              <a:rPr lang="en-US"/>
              <a:t>Applications of Large Language Models</a:t>
            </a:r>
          </a:p>
          <a:p>
            <a:r>
              <a:rPr lang="en-US"/>
              <a:t>Ethical Considerations and Future Directions</a:t>
            </a:r>
            <a:endParaRPr lang="en-IN"/>
          </a:p>
        </p:txBody>
      </p:sp>
      <p:sp>
        <p:nvSpPr>
          <p:cNvPr id="3" name="Title 2">
            <a:extLst>
              <a:ext uri="{FF2B5EF4-FFF2-40B4-BE49-F238E27FC236}">
                <a16:creationId xmlns:a16="http://schemas.microsoft.com/office/drawing/2014/main" id="{C1D2C762-AFAD-57F8-ECF7-80D5EBBFCB0F}"/>
              </a:ext>
            </a:extLst>
          </p:cNvPr>
          <p:cNvSpPr>
            <a:spLocks noGrp="1"/>
          </p:cNvSpPr>
          <p:nvPr>
            <p:ph type="title"/>
          </p:nvPr>
        </p:nvSpPr>
        <p:spPr>
          <a:xfrm>
            <a:off x="1088136" y="1088136"/>
            <a:ext cx="8467558" cy="1554480"/>
          </a:xfrm>
        </p:spPr>
        <p:txBody>
          <a:bodyPr anchor="t">
            <a:normAutofit/>
          </a:bodyPr>
          <a:lstStyle/>
          <a:p>
            <a:r>
              <a:rPr lang="en-IN"/>
              <a:t>Agenda Topics</a:t>
            </a:r>
          </a:p>
        </p:txBody>
      </p:sp>
    </p:spTree>
    <p:extLst>
      <p:ext uri="{BB962C8B-B14F-4D97-AF65-F5344CB8AC3E}">
        <p14:creationId xmlns:p14="http://schemas.microsoft.com/office/powerpoint/2010/main" val="1970079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Balancing stones. Similar photographs from my portfolio:">
            <a:extLst>
              <a:ext uri="{FF2B5EF4-FFF2-40B4-BE49-F238E27FC236}">
                <a16:creationId xmlns:a16="http://schemas.microsoft.com/office/drawing/2014/main" id="{10ED06B6-2A70-4CC8-9403-3E479331ECFE}"/>
              </a:ext>
            </a:extLst>
          </p:cNvPr>
          <p:cNvPicPr>
            <a:picLocks noGrp="1" noChangeAspect="1"/>
          </p:cNvPicPr>
          <p:nvPr>
            <p:ph type="pic" sz="quarter" idx="13"/>
          </p:nvPr>
        </p:nvPicPr>
        <p:blipFill>
          <a:blip r:embed="rId3"/>
          <a:srcRect l="21680" r="13968" b="-1"/>
          <a:stretch>
            <a:fillRect/>
          </a:stretch>
        </p:blipFill>
        <p:spPr>
          <a:xfrm>
            <a:off x="20" y="10"/>
            <a:ext cx="6611489" cy="6857990"/>
          </a:xfrm>
          <a:noFill/>
        </p:spPr>
      </p:pic>
      <p:sp>
        <p:nvSpPr>
          <p:cNvPr id="3" name="Content Placeholder 2">
            <a:extLst>
              <a:ext uri="{FF2B5EF4-FFF2-40B4-BE49-F238E27FC236}">
                <a16:creationId xmlns:a16="http://schemas.microsoft.com/office/drawing/2014/main" id="{2EE36BEA-00C2-DE2A-B080-7BBC911CBED9}"/>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0" y="2212975"/>
            <a:ext cx="4362450" cy="4095750"/>
          </a:xfrm>
        </p:spPr>
        <p:txBody>
          <a:bodyPr>
            <a:normAutofit/>
          </a:bodyPr>
          <a:lstStyle/>
          <a:p>
            <a:pPr marL="0" indent="0">
              <a:lnSpc>
                <a:spcPct val="120000"/>
              </a:lnSpc>
              <a:spcBef>
                <a:spcPts val="2500"/>
              </a:spcBef>
              <a:buNone/>
            </a:pPr>
            <a:r>
              <a:rPr lang="en-US" sz="1400" b="1"/>
              <a:t>Impact of Bias</a:t>
            </a:r>
          </a:p>
          <a:p>
            <a:pPr marL="0" lvl="1" indent="0">
              <a:lnSpc>
                <a:spcPct val="120000"/>
              </a:lnSpc>
              <a:buNone/>
            </a:pPr>
            <a:r>
              <a:rPr lang="en-US" sz="1400"/>
              <a:t>Bias in language models can produce unfair and discriminatory outcomes, affecting various aspects of society.</a:t>
            </a:r>
          </a:p>
          <a:p>
            <a:pPr marL="0" indent="0">
              <a:lnSpc>
                <a:spcPct val="120000"/>
              </a:lnSpc>
              <a:spcBef>
                <a:spcPts val="2500"/>
              </a:spcBef>
              <a:buNone/>
            </a:pPr>
            <a:r>
              <a:rPr lang="en-US" sz="1400" b="1"/>
              <a:t>Importance of Fairness</a:t>
            </a:r>
          </a:p>
          <a:p>
            <a:pPr marL="0" lvl="1" indent="0">
              <a:lnSpc>
                <a:spcPct val="120000"/>
              </a:lnSpc>
              <a:buNone/>
            </a:pPr>
            <a:r>
              <a:rPr lang="en-US" sz="1400"/>
              <a:t>Ensuring fairness in language models is essential for equitable AI systems that serve all users effectively.</a:t>
            </a:r>
          </a:p>
          <a:p>
            <a:pPr marL="0" indent="0">
              <a:lnSpc>
                <a:spcPct val="120000"/>
              </a:lnSpc>
              <a:spcBef>
                <a:spcPts val="2500"/>
              </a:spcBef>
              <a:buNone/>
            </a:pPr>
            <a:r>
              <a:rPr lang="en-US" sz="1400" b="1"/>
              <a:t>Addressing Bias</a:t>
            </a:r>
          </a:p>
          <a:p>
            <a:pPr marL="0" lvl="1" indent="0">
              <a:lnSpc>
                <a:spcPct val="120000"/>
              </a:lnSpc>
              <a:buNone/>
            </a:pPr>
            <a:r>
              <a:rPr lang="en-US" sz="1400"/>
              <a:t>Developing strategies to identify and mitigate bias in language models is critical for achieving fairness and representation.</a:t>
            </a:r>
          </a:p>
        </p:txBody>
      </p:sp>
      <p:sp>
        <p:nvSpPr>
          <p:cNvPr id="4" name="Title 3">
            <a:extLst>
              <a:ext uri="{FF2B5EF4-FFF2-40B4-BE49-F238E27FC236}">
                <a16:creationId xmlns:a16="http://schemas.microsoft.com/office/drawing/2014/main" id="{0C7F431A-46CE-7D34-6C27-2F2E61024986}"/>
              </a:ext>
            </a:extLst>
          </p:cNvPr>
          <p:cNvSpPr>
            <a:spLocks noGrp="1"/>
          </p:cNvSpPr>
          <p:nvPr>
            <p:ph type="title"/>
          </p:nvPr>
        </p:nvSpPr>
        <p:spPr>
          <a:xfrm>
            <a:off x="7040880" y="584339"/>
            <a:ext cx="4297680" cy="1527048"/>
          </a:xfrm>
        </p:spPr>
        <p:txBody>
          <a:bodyPr anchor="t">
            <a:normAutofit/>
          </a:bodyPr>
          <a:lstStyle/>
          <a:p>
            <a:r>
              <a:rPr lang="en-IN" sz="3400"/>
              <a:t>Bias and Fairness in Language Models</a:t>
            </a:r>
          </a:p>
        </p:txBody>
      </p:sp>
    </p:spTree>
    <p:extLst>
      <p:ext uri="{BB962C8B-B14F-4D97-AF65-F5344CB8AC3E}">
        <p14:creationId xmlns:p14="http://schemas.microsoft.com/office/powerpoint/2010/main" val="789575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gital security concept lock and shield network">
            <a:extLst>
              <a:ext uri="{FF2B5EF4-FFF2-40B4-BE49-F238E27FC236}">
                <a16:creationId xmlns:a16="http://schemas.microsoft.com/office/drawing/2014/main" id="{88D2F68C-4F38-4B56-B21F-246805698E81}"/>
              </a:ext>
            </a:extLst>
          </p:cNvPr>
          <p:cNvPicPr>
            <a:picLocks noGrp="1" noChangeAspect="1"/>
          </p:cNvPicPr>
          <p:nvPr>
            <p:ph type="pic" sz="quarter" idx="13"/>
          </p:nvPr>
        </p:nvPicPr>
        <p:blipFill>
          <a:blip r:embed="rId3"/>
          <a:srcRect l="12458" r="15238"/>
          <a:stretch>
            <a:fillRect/>
          </a:stretch>
        </p:blipFill>
        <p:spPr>
          <a:xfrm>
            <a:off x="20" y="10"/>
            <a:ext cx="6611489" cy="6857990"/>
          </a:xfrm>
          <a:noFill/>
        </p:spPr>
      </p:pic>
      <p:sp>
        <p:nvSpPr>
          <p:cNvPr id="3" name="Content Placeholder 2">
            <a:extLst>
              <a:ext uri="{FF2B5EF4-FFF2-40B4-BE49-F238E27FC236}">
                <a16:creationId xmlns:a16="http://schemas.microsoft.com/office/drawing/2014/main" id="{4E6893DB-4362-424C-0E18-3AFFFD6523F4}"/>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0" y="2212975"/>
            <a:ext cx="4362450" cy="4095750"/>
          </a:xfrm>
        </p:spPr>
        <p:txBody>
          <a:bodyPr>
            <a:normAutofit/>
          </a:bodyPr>
          <a:lstStyle/>
          <a:p>
            <a:pPr marL="0" indent="0">
              <a:lnSpc>
                <a:spcPct val="120000"/>
              </a:lnSpc>
              <a:spcBef>
                <a:spcPts val="2500"/>
              </a:spcBef>
              <a:buNone/>
            </a:pPr>
            <a:r>
              <a:rPr lang="en-US" sz="1400" b="1"/>
              <a:t>Data Collection Methods</a:t>
            </a:r>
          </a:p>
          <a:p>
            <a:pPr marL="0" lvl="1" indent="0">
              <a:lnSpc>
                <a:spcPct val="120000"/>
              </a:lnSpc>
              <a:buNone/>
            </a:pPr>
            <a:r>
              <a:rPr lang="en-US" sz="1400"/>
              <a:t>Large language models need extensive data, which raises concerns about how this data is collected and used.</a:t>
            </a:r>
          </a:p>
          <a:p>
            <a:pPr marL="0" indent="0">
              <a:lnSpc>
                <a:spcPct val="120000"/>
              </a:lnSpc>
              <a:spcBef>
                <a:spcPts val="2500"/>
              </a:spcBef>
              <a:buNone/>
            </a:pPr>
            <a:r>
              <a:rPr lang="en-US" sz="1400" b="1"/>
              <a:t>User Privacy Risks</a:t>
            </a:r>
          </a:p>
          <a:p>
            <a:pPr marL="0" lvl="1" indent="0">
              <a:lnSpc>
                <a:spcPct val="120000"/>
              </a:lnSpc>
              <a:buNone/>
            </a:pPr>
            <a:r>
              <a:rPr lang="en-US" sz="1400"/>
              <a:t>The use of vast datasets can compromise user privacy, making it essential to safeguard sensitive information.</a:t>
            </a:r>
          </a:p>
          <a:p>
            <a:pPr marL="0" indent="0">
              <a:lnSpc>
                <a:spcPct val="120000"/>
              </a:lnSpc>
              <a:spcBef>
                <a:spcPts val="2500"/>
              </a:spcBef>
              <a:buNone/>
            </a:pPr>
            <a:r>
              <a:rPr lang="en-US" sz="1400" b="1"/>
              <a:t>Security Measures</a:t>
            </a:r>
          </a:p>
          <a:p>
            <a:pPr marL="0" lvl="1" indent="0">
              <a:lnSpc>
                <a:spcPct val="120000"/>
              </a:lnSpc>
              <a:buNone/>
            </a:pPr>
            <a:r>
              <a:rPr lang="en-US" sz="1400"/>
              <a:t>Implementing robust security measures is crucial to protect user data from unauthorized access or leaks.</a:t>
            </a:r>
          </a:p>
        </p:txBody>
      </p:sp>
      <p:sp>
        <p:nvSpPr>
          <p:cNvPr id="4" name="Title 3">
            <a:extLst>
              <a:ext uri="{FF2B5EF4-FFF2-40B4-BE49-F238E27FC236}">
                <a16:creationId xmlns:a16="http://schemas.microsoft.com/office/drawing/2014/main" id="{B3D1D280-F701-F5C3-1680-A212C3F802B5}"/>
              </a:ext>
            </a:extLst>
          </p:cNvPr>
          <p:cNvSpPr>
            <a:spLocks noGrp="1"/>
          </p:cNvSpPr>
          <p:nvPr>
            <p:ph type="title"/>
          </p:nvPr>
        </p:nvSpPr>
        <p:spPr>
          <a:xfrm>
            <a:off x="7040880" y="584339"/>
            <a:ext cx="4297680" cy="1527048"/>
          </a:xfrm>
        </p:spPr>
        <p:txBody>
          <a:bodyPr anchor="t">
            <a:normAutofit/>
          </a:bodyPr>
          <a:lstStyle/>
          <a:p>
            <a:r>
              <a:rPr lang="en-IN" sz="3400"/>
              <a:t>Privacy and Security Concerns</a:t>
            </a:r>
          </a:p>
        </p:txBody>
      </p:sp>
    </p:spTree>
    <p:extLst>
      <p:ext uri="{BB962C8B-B14F-4D97-AF65-F5344CB8AC3E}">
        <p14:creationId xmlns:p14="http://schemas.microsoft.com/office/powerpoint/2010/main" val="1926556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0F7F3F-7D1A-6808-1A52-A9555D640671}"/>
              </a:ext>
            </a:extLst>
          </p:cNvPr>
          <p:cNvSpPr>
            <a:spLocks noGrp="1"/>
          </p:cNvSpPr>
          <p:nvPr>
            <p:ph type="title"/>
          </p:nvPr>
        </p:nvSpPr>
        <p:spPr>
          <a:xfrm>
            <a:off x="1088136" y="1090245"/>
            <a:ext cx="9922764" cy="1294228"/>
          </a:xfrm>
        </p:spPr>
        <p:txBody>
          <a:bodyPr anchor="t">
            <a:normAutofit/>
          </a:bodyPr>
          <a:lstStyle/>
          <a:p>
            <a:r>
              <a:rPr lang="en-IN"/>
              <a:t>Future Advancements and Potential Impact</a:t>
            </a:r>
          </a:p>
        </p:txBody>
      </p:sp>
      <p:graphicFrame>
        <p:nvGraphicFramePr>
          <p:cNvPr id="4" name="Content Placeholder 4">
            <a:extLst>
              <a:ext uri="{FF2B5EF4-FFF2-40B4-BE49-F238E27FC236}">
                <a16:creationId xmlns:a16="http://schemas.microsoft.com/office/drawing/2014/main" id="{DC618D9B-827E-4C7F-A642-43677FC42D27}"/>
              </a:ext>
            </a:extLst>
          </p:cNvPr>
          <p:cNvGraphicFramePr>
            <a:graphicFrameLocks noGrp="1"/>
          </p:cNvGraphicFramePr>
          <p:nvPr>
            <p:ph idx="1"/>
            <p:extLst>
              <p:ext uri="{D42A27DB-BD31-4B8C-83A1-F6EECF244321}">
                <p14:modId xmlns:p14="http://schemas.microsoft.com/office/powerpoint/2010/main" val="576539468"/>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1088136" y="2447778"/>
          <a:ext cx="9922764" cy="38387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337306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1">
            <a:extLst>
              <a:ext uri="{FF2B5EF4-FFF2-40B4-BE49-F238E27FC236}">
                <a16:creationId xmlns:a16="http://schemas.microsoft.com/office/drawing/2014/main" id="{502EA135-1AB3-A3D9-A1C5-7B3F90E51628}"/>
              </a:ext>
            </a:extLst>
          </p:cNvPr>
          <p:cNvGraphicFramePr>
            <a:graphicFrameLocks noGrp="1"/>
          </p:cNvGraphicFramePr>
          <p:nvPr>
            <p:ph sz="quarter" idx="13"/>
            <p:extLst>
              <p:ext uri="{D42A27DB-BD31-4B8C-83A1-F6EECF244321}">
                <p14:modId xmlns:p14="http://schemas.microsoft.com/office/powerpoint/2010/main" val="3392812551"/>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1088136" y="2743200"/>
          <a:ext cx="10015728" cy="2743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B4C9B15F-46E9-7246-F9A0-15CB439FA3A5}"/>
              </a:ext>
            </a:extLst>
          </p:cNvPr>
          <p:cNvSpPr>
            <a:spLocks noGrp="1"/>
          </p:cNvSpPr>
          <p:nvPr>
            <p:ph type="title"/>
          </p:nvPr>
        </p:nvSpPr>
        <p:spPr>
          <a:xfrm>
            <a:off x="1088136" y="1088136"/>
            <a:ext cx="7342307" cy="1133856"/>
          </a:xfrm>
        </p:spPr>
        <p:txBody>
          <a:bodyPr anchor="t">
            <a:normAutofit/>
          </a:bodyPr>
          <a:lstStyle/>
          <a:p>
            <a:r>
              <a:rPr lang="en-IN"/>
              <a:t>Conclusion</a:t>
            </a:r>
          </a:p>
        </p:txBody>
      </p:sp>
    </p:spTree>
    <p:extLst>
      <p:ext uri="{BB962C8B-B14F-4D97-AF65-F5344CB8AC3E}">
        <p14:creationId xmlns:p14="http://schemas.microsoft.com/office/powerpoint/2010/main" val="34033945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D24EB-DC59-0498-0B42-97261DBCBEA1}"/>
            </a:ext>
          </a:extLst>
        </p:cNvPr>
        <p:cNvGrpSpPr/>
        <p:nvPr/>
      </p:nvGrpSpPr>
      <p:grpSpPr>
        <a:xfrm>
          <a:off x="0" y="0"/>
          <a:ext cx="0" cy="0"/>
          <a:chOff x="0" y="0"/>
          <a:chExt cx="0" cy="0"/>
        </a:xfrm>
      </p:grpSpPr>
      <p:sp>
        <p:nvSpPr>
          <p:cNvPr id="8" name="Subtitle 1">
            <a:extLst>
              <a:ext uri="{FF2B5EF4-FFF2-40B4-BE49-F238E27FC236}">
                <a16:creationId xmlns:a16="http://schemas.microsoft.com/office/drawing/2014/main" id="{67811C61-BD5E-9A3E-C073-BE7C19E2A219}"/>
              </a:ext>
            </a:extLst>
          </p:cNvPr>
          <p:cNvSpPr>
            <a:spLocks noGrp="1"/>
          </p:cNvSpPr>
          <p:nvPr>
            <p:ph type="subTitle" idx="1"/>
          </p:nvPr>
        </p:nvSpPr>
        <p:spPr>
          <a:xfrm>
            <a:off x="1088136" y="1014984"/>
            <a:ext cx="7772400" cy="594360"/>
          </a:xfrm>
        </p:spPr>
        <p:txBody>
          <a:bodyPr/>
          <a:lstStyle/>
          <a:p>
            <a:endParaRPr lang="en-US"/>
          </a:p>
        </p:txBody>
      </p:sp>
      <p:sp>
        <p:nvSpPr>
          <p:cNvPr id="3" name="Title 2">
            <a:extLst>
              <a:ext uri="{FF2B5EF4-FFF2-40B4-BE49-F238E27FC236}">
                <a16:creationId xmlns:a16="http://schemas.microsoft.com/office/drawing/2014/main" id="{1D9B89CC-E6DE-A271-F232-AE9E58EC07FC}"/>
              </a:ext>
            </a:extLst>
          </p:cNvPr>
          <p:cNvSpPr>
            <a:spLocks noGrp="1"/>
          </p:cNvSpPr>
          <p:nvPr>
            <p:ph type="ctrTitle"/>
          </p:nvPr>
        </p:nvSpPr>
        <p:spPr>
          <a:xfrm>
            <a:off x="304800" y="4260111"/>
            <a:ext cx="11438860" cy="2300319"/>
          </a:xfrm>
        </p:spPr>
        <p:txBody>
          <a:bodyPr anchor="b">
            <a:normAutofit fontScale="90000"/>
          </a:bodyPr>
          <a:lstStyle/>
          <a:p>
            <a:r>
              <a:rPr lang="en-IN" sz="6600" dirty="0"/>
              <a:t>Thanks and Regards</a:t>
            </a:r>
            <a:br>
              <a:rPr lang="en-IN" dirty="0"/>
            </a:br>
            <a:r>
              <a:rPr lang="en-IN" dirty="0" err="1"/>
              <a:t>nikhilshah</a:t>
            </a:r>
            <a:br>
              <a:rPr lang="en-IN" dirty="0"/>
            </a:br>
            <a:r>
              <a:rPr lang="en-IN" sz="2000" dirty="0"/>
              <a:t>nikhilshah.net@hotmail.com</a:t>
            </a:r>
            <a:br>
              <a:rPr lang="en-IN" sz="2000" dirty="0"/>
            </a:br>
            <a:r>
              <a:rPr lang="en-IN" sz="2000" dirty="0"/>
              <a:t>8975089722</a:t>
            </a:r>
            <a:br>
              <a:rPr lang="en-IN" dirty="0"/>
            </a:br>
            <a:br>
              <a:rPr lang="en-IN" dirty="0"/>
            </a:br>
            <a:endParaRPr lang="en-IN" dirty="0"/>
          </a:p>
        </p:txBody>
      </p:sp>
    </p:spTree>
    <p:extLst>
      <p:ext uri="{BB962C8B-B14F-4D97-AF65-F5344CB8AC3E}">
        <p14:creationId xmlns:p14="http://schemas.microsoft.com/office/powerpoint/2010/main" val="24812840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1">
            <a:extLst>
              <a:ext uri="{FF2B5EF4-FFF2-40B4-BE49-F238E27FC236}">
                <a16:creationId xmlns:a16="http://schemas.microsoft.com/office/drawing/2014/main" id="{F6EB0C96-4675-0F68-17F0-48E44D48C54E}"/>
              </a:ext>
            </a:extLst>
          </p:cNvPr>
          <p:cNvSpPr>
            <a:spLocks noGrp="1"/>
          </p:cNvSpPr>
          <p:nvPr>
            <p:ph type="subTitle" idx="1"/>
          </p:nvPr>
        </p:nvSpPr>
        <p:spPr>
          <a:xfrm>
            <a:off x="1088136" y="1014984"/>
            <a:ext cx="7772400" cy="594360"/>
          </a:xfrm>
        </p:spPr>
        <p:txBody>
          <a:bodyPr/>
          <a:lstStyle/>
          <a:p>
            <a:endParaRPr lang="en-US"/>
          </a:p>
        </p:txBody>
      </p:sp>
      <p:sp>
        <p:nvSpPr>
          <p:cNvPr id="3" name="Title 2">
            <a:extLst>
              <a:ext uri="{FF2B5EF4-FFF2-40B4-BE49-F238E27FC236}">
                <a16:creationId xmlns:a16="http://schemas.microsoft.com/office/drawing/2014/main" id="{8BE48D80-08A4-E00E-46B4-FA4F1508B4FB}"/>
              </a:ext>
            </a:extLst>
          </p:cNvPr>
          <p:cNvSpPr>
            <a:spLocks noGrp="1"/>
          </p:cNvSpPr>
          <p:nvPr>
            <p:ph type="ctrTitle"/>
          </p:nvPr>
        </p:nvSpPr>
        <p:spPr>
          <a:xfrm>
            <a:off x="1088136" y="1664208"/>
            <a:ext cx="10570464" cy="4626864"/>
          </a:xfrm>
        </p:spPr>
        <p:txBody>
          <a:bodyPr anchor="b">
            <a:normAutofit/>
          </a:bodyPr>
          <a:lstStyle/>
          <a:p>
            <a:r>
              <a:rPr lang="en-IN"/>
              <a:t>Historical Context of AI Development</a:t>
            </a:r>
          </a:p>
        </p:txBody>
      </p:sp>
    </p:spTree>
    <p:extLst>
      <p:ext uri="{BB962C8B-B14F-4D97-AF65-F5344CB8AC3E}">
        <p14:creationId xmlns:p14="http://schemas.microsoft.com/office/powerpoint/2010/main" val="12275554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large network of connected dots and lines">
            <a:extLst>
              <a:ext uri="{FF2B5EF4-FFF2-40B4-BE49-F238E27FC236}">
                <a16:creationId xmlns:a16="http://schemas.microsoft.com/office/drawing/2014/main" id="{00B84256-B695-47A5-90E9-B90BCB29BA03}"/>
              </a:ext>
            </a:extLst>
          </p:cNvPr>
          <p:cNvPicPr>
            <a:picLocks noGrp="1" noChangeAspect="1"/>
          </p:cNvPicPr>
          <p:nvPr>
            <p:ph type="pic" sz="quarter" idx="13"/>
          </p:nvPr>
        </p:nvPicPr>
        <p:blipFill>
          <a:blip r:embed="rId3"/>
          <a:srcRect r="3595"/>
          <a:stretch>
            <a:fillRect/>
          </a:stretch>
        </p:blipFill>
        <p:spPr>
          <a:xfrm>
            <a:off x="20" y="10"/>
            <a:ext cx="6611489" cy="6857990"/>
          </a:xfrm>
          <a:noFill/>
        </p:spPr>
      </p:pic>
      <p:sp>
        <p:nvSpPr>
          <p:cNvPr id="3" name="Content Placeholder 2">
            <a:extLst>
              <a:ext uri="{FF2B5EF4-FFF2-40B4-BE49-F238E27FC236}">
                <a16:creationId xmlns:a16="http://schemas.microsoft.com/office/drawing/2014/main" id="{9DCEE468-216F-888B-ED92-F98A508EC644}"/>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0" y="2212975"/>
            <a:ext cx="4362450" cy="4095750"/>
          </a:xfrm>
        </p:spPr>
        <p:txBody>
          <a:bodyPr>
            <a:normAutofit/>
          </a:bodyPr>
          <a:lstStyle/>
          <a:p>
            <a:pPr marL="0" indent="0">
              <a:lnSpc>
                <a:spcPct val="120000"/>
              </a:lnSpc>
              <a:spcBef>
                <a:spcPts val="2500"/>
              </a:spcBef>
              <a:buNone/>
            </a:pPr>
            <a:r>
              <a:rPr lang="en-US" sz="1400" b="1"/>
              <a:t>Origins of AI Research</a:t>
            </a:r>
          </a:p>
          <a:p>
            <a:pPr marL="0" lvl="1" indent="0">
              <a:lnSpc>
                <a:spcPct val="120000"/>
              </a:lnSpc>
              <a:buNone/>
            </a:pPr>
            <a:r>
              <a:rPr lang="en-US" sz="1400"/>
              <a:t>AI research began in the mid-20th century, marking the start of a new era in technology and intelligence.</a:t>
            </a:r>
          </a:p>
          <a:p>
            <a:pPr marL="0" indent="0">
              <a:lnSpc>
                <a:spcPct val="120000"/>
              </a:lnSpc>
              <a:spcBef>
                <a:spcPts val="2500"/>
              </a:spcBef>
              <a:buNone/>
            </a:pPr>
            <a:r>
              <a:rPr lang="en-US" sz="1400" b="1"/>
              <a:t>The Turing Test</a:t>
            </a:r>
          </a:p>
          <a:p>
            <a:pPr marL="0" lvl="1" indent="0">
              <a:lnSpc>
                <a:spcPct val="120000"/>
              </a:lnSpc>
              <a:buNone/>
            </a:pPr>
            <a:r>
              <a:rPr lang="en-US" sz="1400"/>
              <a:t>The Turing Test, proposed by Alan Turing, is a key milestone in AI that assesses a machine's ability to exhibit human-like intelligence.</a:t>
            </a:r>
          </a:p>
          <a:p>
            <a:pPr marL="0" indent="0">
              <a:lnSpc>
                <a:spcPct val="120000"/>
              </a:lnSpc>
              <a:spcBef>
                <a:spcPts val="2500"/>
              </a:spcBef>
              <a:buNone/>
            </a:pPr>
            <a:r>
              <a:rPr lang="en-US" sz="1400" b="1"/>
              <a:t>Early Neural Networks</a:t>
            </a:r>
          </a:p>
          <a:p>
            <a:pPr marL="0" lvl="1" indent="0">
              <a:lnSpc>
                <a:spcPct val="120000"/>
              </a:lnSpc>
              <a:buNone/>
            </a:pPr>
            <a:r>
              <a:rPr lang="en-US" sz="1400"/>
              <a:t>The development of early neural networks laid the groundwork for modern AI, enabling machines to learn from data.</a:t>
            </a:r>
          </a:p>
        </p:txBody>
      </p:sp>
      <p:sp>
        <p:nvSpPr>
          <p:cNvPr id="4" name="Title 3">
            <a:extLst>
              <a:ext uri="{FF2B5EF4-FFF2-40B4-BE49-F238E27FC236}">
                <a16:creationId xmlns:a16="http://schemas.microsoft.com/office/drawing/2014/main" id="{E6B1F932-F913-D2A9-8C96-1D4030E37CDF}"/>
              </a:ext>
            </a:extLst>
          </p:cNvPr>
          <p:cNvSpPr>
            <a:spLocks noGrp="1"/>
          </p:cNvSpPr>
          <p:nvPr>
            <p:ph type="title"/>
          </p:nvPr>
        </p:nvSpPr>
        <p:spPr>
          <a:xfrm>
            <a:off x="7040880" y="584339"/>
            <a:ext cx="4297680" cy="1527048"/>
          </a:xfrm>
        </p:spPr>
        <p:txBody>
          <a:bodyPr anchor="t">
            <a:normAutofit/>
          </a:bodyPr>
          <a:lstStyle/>
          <a:p>
            <a:r>
              <a:rPr lang="en-IN" sz="3700"/>
              <a:t>Early AI Research and Milestones</a:t>
            </a:r>
          </a:p>
        </p:txBody>
      </p:sp>
    </p:spTree>
    <p:extLst>
      <p:ext uri="{BB962C8B-B14F-4D97-AF65-F5344CB8AC3E}">
        <p14:creationId xmlns:p14="http://schemas.microsoft.com/office/powerpoint/2010/main" val="26506166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Network and Computing Concept. Pixelated Cloud symbol on technology background.">
            <a:extLst>
              <a:ext uri="{FF2B5EF4-FFF2-40B4-BE49-F238E27FC236}">
                <a16:creationId xmlns:a16="http://schemas.microsoft.com/office/drawing/2014/main" id="{D24F1E1B-62FB-477F-B869-AA407D787DE6}"/>
              </a:ext>
            </a:extLst>
          </p:cNvPr>
          <p:cNvPicPr>
            <a:picLocks noGrp="1" noChangeAspect="1"/>
          </p:cNvPicPr>
          <p:nvPr>
            <p:ph type="pic" sz="quarter" idx="13"/>
          </p:nvPr>
        </p:nvPicPr>
        <p:blipFill>
          <a:blip r:embed="rId3"/>
          <a:srcRect l="35650" r="-1" b="-1"/>
          <a:stretch>
            <a:fillRect/>
          </a:stretch>
        </p:blipFill>
        <p:spPr>
          <a:xfrm>
            <a:off x="20" y="10"/>
            <a:ext cx="6611489" cy="6857990"/>
          </a:xfrm>
          <a:noFill/>
        </p:spPr>
      </p:pic>
      <p:sp>
        <p:nvSpPr>
          <p:cNvPr id="3" name="Content Placeholder 2">
            <a:extLst>
              <a:ext uri="{FF2B5EF4-FFF2-40B4-BE49-F238E27FC236}">
                <a16:creationId xmlns:a16="http://schemas.microsoft.com/office/drawing/2014/main" id="{71854917-6AA9-AD44-D36A-227E95D7FEB4}"/>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0" y="2212975"/>
            <a:ext cx="4362450" cy="4095750"/>
          </a:xfrm>
        </p:spPr>
        <p:txBody>
          <a:bodyPr>
            <a:normAutofit/>
          </a:bodyPr>
          <a:lstStyle/>
          <a:p>
            <a:pPr marL="0" indent="0">
              <a:spcBef>
                <a:spcPts val="2500"/>
              </a:spcBef>
              <a:buNone/>
            </a:pPr>
            <a:r>
              <a:rPr lang="en-US" sz="1400" b="1"/>
              <a:t>Origins of Machine Learning</a:t>
            </a:r>
          </a:p>
          <a:p>
            <a:pPr marL="0" lvl="1" indent="0">
              <a:buNone/>
            </a:pPr>
            <a:r>
              <a:rPr lang="en-US" sz="1400"/>
              <a:t>Machine learning began in the 1980s, offering new methods for data analysis and pattern recognition.</a:t>
            </a:r>
          </a:p>
          <a:p>
            <a:pPr marL="0" indent="0">
              <a:spcBef>
                <a:spcPts val="2500"/>
              </a:spcBef>
              <a:buNone/>
            </a:pPr>
            <a:r>
              <a:rPr lang="en-US" sz="1400" b="1"/>
              <a:t>Algorithm Development</a:t>
            </a:r>
          </a:p>
          <a:p>
            <a:pPr marL="0" lvl="1" indent="0">
              <a:buNone/>
            </a:pPr>
            <a:r>
              <a:rPr lang="en-US" sz="1400"/>
              <a:t>The focus shifted to creating algorithms that allow computers to learn from data, enhancing their functionality.</a:t>
            </a:r>
          </a:p>
          <a:p>
            <a:pPr marL="0" indent="0">
              <a:spcBef>
                <a:spcPts val="2500"/>
              </a:spcBef>
              <a:buNone/>
            </a:pPr>
            <a:r>
              <a:rPr lang="en-US" sz="1400" b="1"/>
              <a:t>Advancements in AI Applications</a:t>
            </a:r>
          </a:p>
          <a:p>
            <a:pPr marL="0" lvl="1" indent="0">
              <a:buNone/>
            </a:pPr>
            <a:r>
              <a:rPr lang="en-US" sz="1400"/>
              <a:t>The evolution of machine learning led to the development of more sophisticated applications in various fields.</a:t>
            </a:r>
          </a:p>
        </p:txBody>
      </p:sp>
      <p:sp>
        <p:nvSpPr>
          <p:cNvPr id="4" name="Title 3">
            <a:extLst>
              <a:ext uri="{FF2B5EF4-FFF2-40B4-BE49-F238E27FC236}">
                <a16:creationId xmlns:a16="http://schemas.microsoft.com/office/drawing/2014/main" id="{26A80020-81FB-CC4A-2343-1959EF208319}"/>
              </a:ext>
            </a:extLst>
          </p:cNvPr>
          <p:cNvSpPr>
            <a:spLocks noGrp="1"/>
          </p:cNvSpPr>
          <p:nvPr>
            <p:ph type="title"/>
          </p:nvPr>
        </p:nvSpPr>
        <p:spPr>
          <a:xfrm>
            <a:off x="7040880" y="584339"/>
            <a:ext cx="4297680" cy="1527048"/>
          </a:xfrm>
        </p:spPr>
        <p:txBody>
          <a:bodyPr anchor="t">
            <a:normAutofit/>
          </a:bodyPr>
          <a:lstStyle/>
          <a:p>
            <a:r>
              <a:rPr lang="en-IN" sz="3700"/>
              <a:t>Evolution of Machine Learning</a:t>
            </a:r>
          </a:p>
        </p:txBody>
      </p:sp>
    </p:spTree>
    <p:extLst>
      <p:ext uri="{BB962C8B-B14F-4D97-AF65-F5344CB8AC3E}">
        <p14:creationId xmlns:p14="http://schemas.microsoft.com/office/powerpoint/2010/main" val="20232676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5684B2-22AA-52F0-08BA-59F4353866A4}"/>
              </a:ext>
            </a:extLst>
          </p:cNvPr>
          <p:cNvSpPr>
            <a:spLocks noGrp="1"/>
          </p:cNvSpPr>
          <p:nvPr>
            <p:ph type="title"/>
          </p:nvPr>
        </p:nvSpPr>
        <p:spPr>
          <a:xfrm>
            <a:off x="1088136" y="1090245"/>
            <a:ext cx="9922764" cy="1294228"/>
          </a:xfrm>
        </p:spPr>
        <p:txBody>
          <a:bodyPr anchor="t">
            <a:normAutofit/>
          </a:bodyPr>
          <a:lstStyle/>
          <a:p>
            <a:r>
              <a:rPr lang="en-IN"/>
              <a:t>Introduction to Natural Language Processing</a:t>
            </a:r>
          </a:p>
        </p:txBody>
      </p:sp>
      <p:graphicFrame>
        <p:nvGraphicFramePr>
          <p:cNvPr id="4" name="Content Placeholder 4">
            <a:extLst>
              <a:ext uri="{FF2B5EF4-FFF2-40B4-BE49-F238E27FC236}">
                <a16:creationId xmlns:a16="http://schemas.microsoft.com/office/drawing/2014/main" id="{94D32B9B-7B7C-4E5B-8BBD-B9536E4EEB8D}"/>
              </a:ext>
            </a:extLst>
          </p:cNvPr>
          <p:cNvGraphicFramePr>
            <a:graphicFrameLocks noGrp="1"/>
          </p:cNvGraphicFramePr>
          <p:nvPr>
            <p:ph idx="1"/>
            <p:extLst>
              <p:ext uri="{D42A27DB-BD31-4B8C-83A1-F6EECF244321}">
                <p14:modId xmlns:p14="http://schemas.microsoft.com/office/powerpoint/2010/main" val="800935730"/>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1088136" y="2447778"/>
          <a:ext cx="9922764" cy="38387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1581470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1">
            <a:extLst>
              <a:ext uri="{FF2B5EF4-FFF2-40B4-BE49-F238E27FC236}">
                <a16:creationId xmlns:a16="http://schemas.microsoft.com/office/drawing/2014/main" id="{6F45DC3E-0362-ABE1-C77D-68E9F0B47046}"/>
              </a:ext>
            </a:extLst>
          </p:cNvPr>
          <p:cNvSpPr>
            <a:spLocks noGrp="1"/>
          </p:cNvSpPr>
          <p:nvPr>
            <p:ph type="subTitle" idx="1"/>
          </p:nvPr>
        </p:nvSpPr>
        <p:spPr>
          <a:xfrm>
            <a:off x="1088136" y="1014984"/>
            <a:ext cx="7772400" cy="594360"/>
          </a:xfrm>
        </p:spPr>
        <p:txBody>
          <a:bodyPr/>
          <a:lstStyle/>
          <a:p>
            <a:endParaRPr lang="en-US"/>
          </a:p>
        </p:txBody>
      </p:sp>
      <p:sp>
        <p:nvSpPr>
          <p:cNvPr id="3" name="Title 2">
            <a:extLst>
              <a:ext uri="{FF2B5EF4-FFF2-40B4-BE49-F238E27FC236}">
                <a16:creationId xmlns:a16="http://schemas.microsoft.com/office/drawing/2014/main" id="{0B9291EF-86B1-5506-D71B-726A98CAAF86}"/>
              </a:ext>
            </a:extLst>
          </p:cNvPr>
          <p:cNvSpPr>
            <a:spLocks noGrp="1"/>
          </p:cNvSpPr>
          <p:nvPr>
            <p:ph type="ctrTitle"/>
          </p:nvPr>
        </p:nvSpPr>
        <p:spPr>
          <a:xfrm>
            <a:off x="1088136" y="1664208"/>
            <a:ext cx="10570464" cy="4626864"/>
          </a:xfrm>
        </p:spPr>
        <p:txBody>
          <a:bodyPr anchor="b">
            <a:normAutofit/>
          </a:bodyPr>
          <a:lstStyle/>
          <a:p>
            <a:r>
              <a:rPr lang="en-IN"/>
              <a:t>Understanding Large Language Models</a:t>
            </a:r>
          </a:p>
        </p:txBody>
      </p:sp>
    </p:spTree>
    <p:extLst>
      <p:ext uri="{BB962C8B-B14F-4D97-AF65-F5344CB8AC3E}">
        <p14:creationId xmlns:p14="http://schemas.microsoft.com/office/powerpoint/2010/main" val="31381374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57AC98-B728-697E-A5D5-218ADC9DC8EF}"/>
              </a:ext>
            </a:extLst>
          </p:cNvPr>
          <p:cNvSpPr>
            <a:spLocks noGrp="1"/>
          </p:cNvSpPr>
          <p:nvPr>
            <p:ph type="title"/>
          </p:nvPr>
        </p:nvSpPr>
        <p:spPr>
          <a:xfrm>
            <a:off x="1088136" y="1090245"/>
            <a:ext cx="9922764" cy="1294228"/>
          </a:xfrm>
        </p:spPr>
        <p:txBody>
          <a:bodyPr anchor="t">
            <a:normAutofit/>
          </a:bodyPr>
          <a:lstStyle/>
          <a:p>
            <a:r>
              <a:rPr lang="en-IN"/>
              <a:t>Definition and Characteristics</a:t>
            </a:r>
          </a:p>
        </p:txBody>
      </p:sp>
      <p:graphicFrame>
        <p:nvGraphicFramePr>
          <p:cNvPr id="4" name="Content Placeholder 4">
            <a:extLst>
              <a:ext uri="{FF2B5EF4-FFF2-40B4-BE49-F238E27FC236}">
                <a16:creationId xmlns:a16="http://schemas.microsoft.com/office/drawing/2014/main" id="{7D1DF377-E5BE-4036-B737-AFF468B53F1B}"/>
              </a:ext>
            </a:extLst>
          </p:cNvPr>
          <p:cNvGraphicFramePr>
            <a:graphicFrameLocks noGrp="1"/>
          </p:cNvGraphicFramePr>
          <p:nvPr>
            <p:ph idx="1"/>
            <p:extLst>
              <p:ext uri="{D42A27DB-BD31-4B8C-83A1-F6EECF244321}">
                <p14:modId xmlns:p14="http://schemas.microsoft.com/office/powerpoint/2010/main" val="539090150"/>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1088136" y="2447778"/>
          <a:ext cx="9922764" cy="38387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5597234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lobal communication and collaboration intricately involving electronic ropes and keys through social networking of smart phones equipped with AI.">
            <a:extLst>
              <a:ext uri="{FF2B5EF4-FFF2-40B4-BE49-F238E27FC236}">
                <a16:creationId xmlns:a16="http://schemas.microsoft.com/office/drawing/2014/main" id="{E5441736-DEA6-408E-8844-D893216E2AE4}"/>
              </a:ext>
            </a:extLst>
          </p:cNvPr>
          <p:cNvPicPr>
            <a:picLocks noGrp="1" noChangeAspect="1"/>
          </p:cNvPicPr>
          <p:nvPr>
            <p:ph type="pic" sz="quarter" idx="13"/>
          </p:nvPr>
        </p:nvPicPr>
        <p:blipFill>
          <a:blip r:embed="rId3"/>
          <a:srcRect l="21694" r="13955" b="-1"/>
          <a:stretch>
            <a:fillRect/>
          </a:stretch>
        </p:blipFill>
        <p:spPr>
          <a:xfrm>
            <a:off x="20" y="10"/>
            <a:ext cx="6611489" cy="6857990"/>
          </a:xfrm>
          <a:noFill/>
        </p:spPr>
      </p:pic>
      <p:sp>
        <p:nvSpPr>
          <p:cNvPr id="3" name="Content Placeholder 2">
            <a:extLst>
              <a:ext uri="{FF2B5EF4-FFF2-40B4-BE49-F238E27FC236}">
                <a16:creationId xmlns:a16="http://schemas.microsoft.com/office/drawing/2014/main" id="{17B2982E-9A7D-8960-9E80-3B490FCE78AB}"/>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0" y="2212975"/>
            <a:ext cx="4362450" cy="4095750"/>
          </a:xfrm>
        </p:spPr>
        <p:txBody>
          <a:bodyPr>
            <a:normAutofit/>
          </a:bodyPr>
          <a:lstStyle/>
          <a:p>
            <a:pPr marL="0" indent="0">
              <a:lnSpc>
                <a:spcPct val="120000"/>
              </a:lnSpc>
              <a:spcBef>
                <a:spcPts val="2500"/>
              </a:spcBef>
              <a:buNone/>
            </a:pPr>
            <a:r>
              <a:rPr lang="en-US" sz="1400" b="1"/>
              <a:t>Transformers Architecture</a:t>
            </a:r>
          </a:p>
          <a:p>
            <a:pPr marL="0" lvl="1" indent="0">
              <a:lnSpc>
                <a:spcPct val="120000"/>
              </a:lnSpc>
              <a:buNone/>
            </a:pPr>
            <a:r>
              <a:rPr lang="en-US" sz="1400"/>
              <a:t>Transformers are a key architecture in LLMs, enabling efficient processing of large language datasets.</a:t>
            </a:r>
          </a:p>
          <a:p>
            <a:pPr marL="0" indent="0">
              <a:lnSpc>
                <a:spcPct val="120000"/>
              </a:lnSpc>
              <a:spcBef>
                <a:spcPts val="2500"/>
              </a:spcBef>
              <a:buNone/>
            </a:pPr>
            <a:r>
              <a:rPr lang="en-US" sz="1400" b="1"/>
              <a:t>Language Processing</a:t>
            </a:r>
          </a:p>
          <a:p>
            <a:pPr marL="0" lvl="1" indent="0">
              <a:lnSpc>
                <a:spcPct val="120000"/>
              </a:lnSpc>
              <a:buNone/>
            </a:pPr>
            <a:r>
              <a:rPr lang="en-US" sz="1400"/>
              <a:t>LLMs utilize advanced language processing techniques to enhance understanding and generation of text.</a:t>
            </a:r>
          </a:p>
          <a:p>
            <a:pPr marL="0" indent="0">
              <a:lnSpc>
                <a:spcPct val="120000"/>
              </a:lnSpc>
              <a:spcBef>
                <a:spcPts val="2500"/>
              </a:spcBef>
              <a:buNone/>
            </a:pPr>
            <a:r>
              <a:rPr lang="en-US" sz="1400" b="1"/>
              <a:t>Importance of Components</a:t>
            </a:r>
          </a:p>
          <a:p>
            <a:pPr marL="0" lvl="1" indent="0">
              <a:lnSpc>
                <a:spcPct val="120000"/>
              </a:lnSpc>
              <a:buNone/>
            </a:pPr>
            <a:r>
              <a:rPr lang="en-US" sz="1400"/>
              <a:t>Understanding the key components of LLMs is essential for grasping their functionality and applications.</a:t>
            </a:r>
          </a:p>
        </p:txBody>
      </p:sp>
      <p:sp>
        <p:nvSpPr>
          <p:cNvPr id="4" name="Title 3">
            <a:extLst>
              <a:ext uri="{FF2B5EF4-FFF2-40B4-BE49-F238E27FC236}">
                <a16:creationId xmlns:a16="http://schemas.microsoft.com/office/drawing/2014/main" id="{2C4EA9DE-3FD3-F405-E91A-B4D420C88B48}"/>
              </a:ext>
            </a:extLst>
          </p:cNvPr>
          <p:cNvSpPr>
            <a:spLocks noGrp="1"/>
          </p:cNvSpPr>
          <p:nvPr>
            <p:ph type="title"/>
          </p:nvPr>
        </p:nvSpPr>
        <p:spPr>
          <a:xfrm>
            <a:off x="7040880" y="584339"/>
            <a:ext cx="4297680" cy="1527048"/>
          </a:xfrm>
        </p:spPr>
        <p:txBody>
          <a:bodyPr anchor="t">
            <a:normAutofit/>
          </a:bodyPr>
          <a:lstStyle/>
          <a:p>
            <a:r>
              <a:rPr lang="en-IN" sz="3700"/>
              <a:t>Key Components and Architecture</a:t>
            </a:r>
          </a:p>
        </p:txBody>
      </p:sp>
    </p:spTree>
    <p:extLst>
      <p:ext uri="{BB962C8B-B14F-4D97-AF65-F5344CB8AC3E}">
        <p14:creationId xmlns:p14="http://schemas.microsoft.com/office/powerpoint/2010/main" val="4499745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Bjorn Showcase">
  <a:themeElements>
    <a:clrScheme name="Bjorn">
      <a:dk1>
        <a:sysClr val="windowText" lastClr="000000"/>
      </a:dk1>
      <a:lt1>
        <a:sysClr val="window" lastClr="FFFFFF"/>
      </a:lt1>
      <a:dk2>
        <a:srgbClr val="252747"/>
      </a:dk2>
      <a:lt2>
        <a:srgbClr val="ECE4E9"/>
      </a:lt2>
      <a:accent1>
        <a:srgbClr val="736EB6"/>
      </a:accent1>
      <a:accent2>
        <a:srgbClr val="AB5991"/>
      </a:accent2>
      <a:accent3>
        <a:srgbClr val="AC9F39"/>
      </a:accent3>
      <a:accent4>
        <a:srgbClr val="756029"/>
      </a:accent4>
      <a:accent5>
        <a:srgbClr val="E87850"/>
      </a:accent5>
      <a:accent6>
        <a:srgbClr val="C6922A"/>
      </a:accent6>
      <a:hlink>
        <a:srgbClr val="736EB6"/>
      </a:hlink>
      <a:folHlink>
        <a:srgbClr val="AB5991"/>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jorn Showcase_win32_EF_v7" id="{6F1A2123-933E-4821-BABA-C25B36A9C821}" vid="{CA20EF57-394B-4941-B950-E17669DF95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TotalTime>
  <Words>1964</Words>
  <Application>Microsoft Office PowerPoint</Application>
  <PresentationFormat>Widescreen</PresentationFormat>
  <Paragraphs>173</Paragraphs>
  <Slides>24</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Aptos</vt:lpstr>
      <vt:lpstr>Arial</vt:lpstr>
      <vt:lpstr>Neue Haas Grotesk Text Pro</vt:lpstr>
      <vt:lpstr>System Font Regular</vt:lpstr>
      <vt:lpstr>Bjorn Showcase</vt:lpstr>
      <vt:lpstr>Introduction and Fundamentals of Large Language Models in AI</vt:lpstr>
      <vt:lpstr>Agenda Topics</vt:lpstr>
      <vt:lpstr>Historical Context of AI Development</vt:lpstr>
      <vt:lpstr>Early AI Research and Milestones</vt:lpstr>
      <vt:lpstr>Evolution of Machine Learning</vt:lpstr>
      <vt:lpstr>Introduction to Natural Language Processing</vt:lpstr>
      <vt:lpstr>Understanding Large Language Models</vt:lpstr>
      <vt:lpstr>Definition and Characteristics</vt:lpstr>
      <vt:lpstr>Key Components and Architecture</vt:lpstr>
      <vt:lpstr>Notable Examples (E.g., GPT, BERT)</vt:lpstr>
      <vt:lpstr>Training Large Language Models</vt:lpstr>
      <vt:lpstr>Data Collection and Preprocessing</vt:lpstr>
      <vt:lpstr>Model Training Techniques</vt:lpstr>
      <vt:lpstr>Challenges and Solutions</vt:lpstr>
      <vt:lpstr>Applications of Large Language Models</vt:lpstr>
      <vt:lpstr>Text Generation and Completion</vt:lpstr>
      <vt:lpstr>Language Translation</vt:lpstr>
      <vt:lpstr>Sentiment Analysis and Chatbots</vt:lpstr>
      <vt:lpstr>Ethical Considerations and Future Directions</vt:lpstr>
      <vt:lpstr>Bias and Fairness in Language Models</vt:lpstr>
      <vt:lpstr>Privacy and Security Concerns</vt:lpstr>
      <vt:lpstr>Future Advancements and Potential Impact</vt:lpstr>
      <vt:lpstr>Conclusion</vt:lpstr>
      <vt:lpstr>Thanks and Regards nikhilshah nikhilshah.net@hotmail.com 8975089722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Nikhil Shah</dc:creator>
  <cp:lastModifiedBy>Nikhil Shah</cp:lastModifiedBy>
  <cp:revision>2</cp:revision>
  <dcterms:created xsi:type="dcterms:W3CDTF">2025-05-13T19:09:52Z</dcterms:created>
  <dcterms:modified xsi:type="dcterms:W3CDTF">2025-05-13T19:24:46Z</dcterms:modified>
</cp:coreProperties>
</file>